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57" r:id="rId2"/>
  </p:sldMasterIdLst>
  <p:sldIdLst>
    <p:sldId id="256" r:id="rId3"/>
    <p:sldId id="294" r:id="rId4"/>
    <p:sldId id="284" r:id="rId5"/>
    <p:sldId id="296" r:id="rId6"/>
    <p:sldId id="297" r:id="rId7"/>
    <p:sldId id="298" r:id="rId8"/>
    <p:sldId id="299" r:id="rId9"/>
    <p:sldId id="300" r:id="rId10"/>
    <p:sldId id="301" r:id="rId11"/>
    <p:sldId id="302" r:id="rId12"/>
    <p:sldId id="303" r:id="rId13"/>
    <p:sldId id="304" r:id="rId14"/>
    <p:sldId id="305" r:id="rId15"/>
    <p:sldId id="306" r:id="rId16"/>
    <p:sldId id="307" r:id="rId17"/>
    <p:sldId id="308" r:id="rId18"/>
    <p:sldId id="310" r:id="rId19"/>
    <p:sldId id="311" r:id="rId20"/>
    <p:sldId id="312" r:id="rId21"/>
    <p:sldId id="313" r:id="rId22"/>
    <p:sldId id="314" r:id="rId23"/>
    <p:sldId id="315" r:id="rId24"/>
    <p:sldId id="316" r:id="rId25"/>
    <p:sldId id="317" r:id="rId26"/>
    <p:sldId id="31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5" d="100"/>
          <a:sy n="75" d="100"/>
        </p:scale>
        <p:origin x="25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00CD8C7-B868-4757-9EFE-C34EF9E3677F}" type="datetimeFigureOut">
              <a:rPr lang="en-IN" smtClean="0"/>
              <a:t>25-06-2025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C8A4876-5DE6-4BF0-AA8F-725557E46444}" type="slidenum">
              <a:rPr lang="en-IN" smtClean="0"/>
              <a:t>‹#›</a:t>
            </a:fld>
            <a:endParaRPr lang="en-IN"/>
          </a:p>
        </p:txBody>
      </p:sp>
    </p:spTree>
    <p:extLst>
      <p:ext uri="{BB962C8B-B14F-4D97-AF65-F5344CB8AC3E}">
        <p14:creationId xmlns:p14="http://schemas.microsoft.com/office/powerpoint/2010/main" val="2667245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0CD8C7-B868-4757-9EFE-C34EF9E3677F}" type="datetimeFigureOut">
              <a:rPr lang="en-IN" smtClean="0"/>
              <a:t>25-06-2025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8A4876-5DE6-4BF0-AA8F-725557E46444}" type="slidenum">
              <a:rPr lang="en-IN" smtClean="0"/>
              <a:t>‹#›</a:t>
            </a:fld>
            <a:endParaRPr lang="en-IN"/>
          </a:p>
        </p:txBody>
      </p:sp>
    </p:spTree>
    <p:extLst>
      <p:ext uri="{BB962C8B-B14F-4D97-AF65-F5344CB8AC3E}">
        <p14:creationId xmlns:p14="http://schemas.microsoft.com/office/powerpoint/2010/main" val="3478033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0CD8C7-B868-4757-9EFE-C34EF9E3677F}" type="datetimeFigureOut">
              <a:rPr lang="en-IN" smtClean="0"/>
              <a:t>25-06-2025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8A4876-5DE6-4BF0-AA8F-725557E46444}" type="slidenum">
              <a:rPr lang="en-IN" smtClean="0"/>
              <a:t>‹#›</a:t>
            </a:fld>
            <a:endParaRPr lang="en-IN"/>
          </a:p>
        </p:txBody>
      </p:sp>
    </p:spTree>
    <p:extLst>
      <p:ext uri="{BB962C8B-B14F-4D97-AF65-F5344CB8AC3E}">
        <p14:creationId xmlns:p14="http://schemas.microsoft.com/office/powerpoint/2010/main" val="2951113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0CD8C7-B868-4757-9EFE-C34EF9E3677F}" type="datetimeFigureOut">
              <a:rPr lang="en-IN" smtClean="0"/>
              <a:t>25-06-2025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8A4876-5DE6-4BF0-AA8F-725557E46444}"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73735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0CD8C7-B868-4757-9EFE-C34EF9E3677F}" type="datetimeFigureOut">
              <a:rPr lang="en-IN" smtClean="0"/>
              <a:t>25-06-2025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8A4876-5DE6-4BF0-AA8F-725557E46444}" type="slidenum">
              <a:rPr lang="en-IN" smtClean="0"/>
              <a:t>‹#›</a:t>
            </a:fld>
            <a:endParaRPr lang="en-IN"/>
          </a:p>
        </p:txBody>
      </p:sp>
    </p:spTree>
    <p:extLst>
      <p:ext uri="{BB962C8B-B14F-4D97-AF65-F5344CB8AC3E}">
        <p14:creationId xmlns:p14="http://schemas.microsoft.com/office/powerpoint/2010/main" val="2796200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0CD8C7-B868-4757-9EFE-C34EF9E3677F}" type="datetimeFigureOut">
              <a:rPr lang="en-IN" smtClean="0"/>
              <a:t>25-06-2025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C8A4876-5DE6-4BF0-AA8F-725557E46444}" type="slidenum">
              <a:rPr lang="en-IN" smtClean="0"/>
              <a:t>‹#›</a:t>
            </a:fld>
            <a:endParaRPr lang="en-IN"/>
          </a:p>
        </p:txBody>
      </p:sp>
    </p:spTree>
    <p:extLst>
      <p:ext uri="{BB962C8B-B14F-4D97-AF65-F5344CB8AC3E}">
        <p14:creationId xmlns:p14="http://schemas.microsoft.com/office/powerpoint/2010/main" val="186381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0CD8C7-B868-4757-9EFE-C34EF9E3677F}" type="datetimeFigureOut">
              <a:rPr lang="en-IN" smtClean="0"/>
              <a:t>25-06-2025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C8A4876-5DE6-4BF0-AA8F-725557E46444}" type="slidenum">
              <a:rPr lang="en-IN" smtClean="0"/>
              <a:t>‹#›</a:t>
            </a:fld>
            <a:endParaRPr lang="en-IN"/>
          </a:p>
        </p:txBody>
      </p:sp>
    </p:spTree>
    <p:extLst>
      <p:ext uri="{BB962C8B-B14F-4D97-AF65-F5344CB8AC3E}">
        <p14:creationId xmlns:p14="http://schemas.microsoft.com/office/powerpoint/2010/main" val="3959337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0CD8C7-B868-4757-9EFE-C34EF9E3677F}" type="datetimeFigureOut">
              <a:rPr lang="en-IN" smtClean="0"/>
              <a:t>25-06-2025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8A4876-5DE6-4BF0-AA8F-725557E46444}" type="slidenum">
              <a:rPr lang="en-IN" smtClean="0"/>
              <a:t>‹#›</a:t>
            </a:fld>
            <a:endParaRPr lang="en-IN"/>
          </a:p>
        </p:txBody>
      </p:sp>
    </p:spTree>
    <p:extLst>
      <p:ext uri="{BB962C8B-B14F-4D97-AF65-F5344CB8AC3E}">
        <p14:creationId xmlns:p14="http://schemas.microsoft.com/office/powerpoint/2010/main" val="3239021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0CD8C7-B868-4757-9EFE-C34EF9E3677F}" type="datetimeFigureOut">
              <a:rPr lang="en-IN" smtClean="0"/>
              <a:t>25-06-2025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8A4876-5DE6-4BF0-AA8F-725557E46444}" type="slidenum">
              <a:rPr lang="en-IN" smtClean="0"/>
              <a:t>‹#›</a:t>
            </a:fld>
            <a:endParaRPr lang="en-IN"/>
          </a:p>
        </p:txBody>
      </p:sp>
    </p:spTree>
    <p:extLst>
      <p:ext uri="{BB962C8B-B14F-4D97-AF65-F5344CB8AC3E}">
        <p14:creationId xmlns:p14="http://schemas.microsoft.com/office/powerpoint/2010/main" val="2582695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E3D1563-19D6-412B-367E-88F810A7DCF4}"/>
              </a:ext>
            </a:extLst>
          </p:cNvPr>
          <p:cNvSpPr>
            <a:spLocks noGrp="1"/>
          </p:cNvSpPr>
          <p:nvPr>
            <p:ph type="pic" sz="quarter" idx="10"/>
          </p:nvPr>
        </p:nvSpPr>
        <p:spPr>
          <a:xfrm>
            <a:off x="3812303" y="2"/>
            <a:ext cx="8379699" cy="6858001"/>
          </a:xfrm>
          <a:custGeom>
            <a:avLst/>
            <a:gdLst>
              <a:gd name="connsiteX0" fmla="*/ 0 w 8379699"/>
              <a:gd name="connsiteY0" fmla="*/ 0 h 6858001"/>
              <a:gd name="connsiteX1" fmla="*/ 7477241 w 8379699"/>
              <a:gd name="connsiteY1" fmla="*/ 0 h 6858001"/>
              <a:gd name="connsiteX2" fmla="*/ 8379699 w 8379699"/>
              <a:gd name="connsiteY2" fmla="*/ 902458 h 6858001"/>
              <a:gd name="connsiteX3" fmla="*/ 8379699 w 8379699"/>
              <a:gd name="connsiteY3" fmla="*/ 6210768 h 6858001"/>
              <a:gd name="connsiteX4" fmla="*/ 7732467 w 8379699"/>
              <a:gd name="connsiteY4" fmla="*/ 6858000 h 6858001"/>
              <a:gd name="connsiteX5" fmla="*/ 0 w 8379699"/>
              <a:gd name="connsiteY5" fmla="*/ 6858001 h 6858001"/>
              <a:gd name="connsiteX6" fmla="*/ 3084317 w 8379699"/>
              <a:gd name="connsiteY6" fmla="*/ 3773683 h 6858001"/>
              <a:gd name="connsiteX7" fmla="*/ 3084317 w 8379699"/>
              <a:gd name="connsiteY7" fmla="*/ 308431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9699" h="6858001">
                <a:moveTo>
                  <a:pt x="0" y="0"/>
                </a:moveTo>
                <a:lnTo>
                  <a:pt x="7477241" y="0"/>
                </a:lnTo>
                <a:lnTo>
                  <a:pt x="8379699" y="902458"/>
                </a:lnTo>
                <a:lnTo>
                  <a:pt x="8379699" y="6210768"/>
                </a:lnTo>
                <a:lnTo>
                  <a:pt x="7732467" y="6858000"/>
                </a:lnTo>
                <a:lnTo>
                  <a:pt x="0" y="6858001"/>
                </a:lnTo>
                <a:lnTo>
                  <a:pt x="3084317" y="3773683"/>
                </a:lnTo>
                <a:cubicBezTo>
                  <a:pt x="3274682" y="3583319"/>
                  <a:pt x="3274680" y="3274681"/>
                  <a:pt x="3084317" y="3084316"/>
                </a:cubicBezTo>
                <a:close/>
              </a:path>
            </a:pathLst>
          </a:custGeom>
          <a:ln w="12700">
            <a:solidFill>
              <a:schemeClr val="bg1"/>
            </a:solidFill>
          </a:ln>
        </p:spPr>
        <p:txBody>
          <a:bodyPr wrap="square">
            <a:noAutofit/>
          </a:bodyPr>
          <a:lstStyle/>
          <a:p>
            <a:endParaRPr lang="en-IN"/>
          </a:p>
        </p:txBody>
      </p:sp>
    </p:spTree>
    <p:extLst>
      <p:ext uri="{BB962C8B-B14F-4D97-AF65-F5344CB8AC3E}">
        <p14:creationId xmlns:p14="http://schemas.microsoft.com/office/powerpoint/2010/main" val="4061587867"/>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E3D1563-19D6-412B-367E-88F810A7DCF4}"/>
              </a:ext>
            </a:extLst>
          </p:cNvPr>
          <p:cNvSpPr>
            <a:spLocks noGrp="1"/>
          </p:cNvSpPr>
          <p:nvPr>
            <p:ph type="pic" sz="quarter" idx="10"/>
          </p:nvPr>
        </p:nvSpPr>
        <p:spPr>
          <a:xfrm>
            <a:off x="3812303" y="2"/>
            <a:ext cx="8379699" cy="6858001"/>
          </a:xfrm>
          <a:custGeom>
            <a:avLst/>
            <a:gdLst>
              <a:gd name="connsiteX0" fmla="*/ 0 w 8379699"/>
              <a:gd name="connsiteY0" fmla="*/ 0 h 6858001"/>
              <a:gd name="connsiteX1" fmla="*/ 7477241 w 8379699"/>
              <a:gd name="connsiteY1" fmla="*/ 0 h 6858001"/>
              <a:gd name="connsiteX2" fmla="*/ 8379699 w 8379699"/>
              <a:gd name="connsiteY2" fmla="*/ 902458 h 6858001"/>
              <a:gd name="connsiteX3" fmla="*/ 8379699 w 8379699"/>
              <a:gd name="connsiteY3" fmla="*/ 6210768 h 6858001"/>
              <a:gd name="connsiteX4" fmla="*/ 7732467 w 8379699"/>
              <a:gd name="connsiteY4" fmla="*/ 6858000 h 6858001"/>
              <a:gd name="connsiteX5" fmla="*/ 0 w 8379699"/>
              <a:gd name="connsiteY5" fmla="*/ 6858001 h 6858001"/>
              <a:gd name="connsiteX6" fmla="*/ 3084317 w 8379699"/>
              <a:gd name="connsiteY6" fmla="*/ 3773683 h 6858001"/>
              <a:gd name="connsiteX7" fmla="*/ 3084317 w 8379699"/>
              <a:gd name="connsiteY7" fmla="*/ 308431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9699" h="6858001">
                <a:moveTo>
                  <a:pt x="0" y="0"/>
                </a:moveTo>
                <a:lnTo>
                  <a:pt x="7477241" y="0"/>
                </a:lnTo>
                <a:lnTo>
                  <a:pt x="8379699" y="902458"/>
                </a:lnTo>
                <a:lnTo>
                  <a:pt x="8379699" y="6210768"/>
                </a:lnTo>
                <a:lnTo>
                  <a:pt x="7732467" y="6858000"/>
                </a:lnTo>
                <a:lnTo>
                  <a:pt x="0" y="6858001"/>
                </a:lnTo>
                <a:lnTo>
                  <a:pt x="3084317" y="3773683"/>
                </a:lnTo>
                <a:cubicBezTo>
                  <a:pt x="3274682" y="3583319"/>
                  <a:pt x="3274680" y="3274681"/>
                  <a:pt x="3084317" y="3084316"/>
                </a:cubicBezTo>
                <a:close/>
              </a:path>
            </a:pathLst>
          </a:custGeom>
          <a:ln w="12700">
            <a:solidFill>
              <a:schemeClr val="bg1"/>
            </a:solidFill>
          </a:ln>
        </p:spPr>
        <p:txBody>
          <a:bodyPr wrap="square">
            <a:noAutofit/>
          </a:bodyPr>
          <a:lstStyle/>
          <a:p>
            <a:endParaRPr lang="en-IN"/>
          </a:p>
        </p:txBody>
      </p:sp>
    </p:spTree>
    <p:extLst>
      <p:ext uri="{BB962C8B-B14F-4D97-AF65-F5344CB8AC3E}">
        <p14:creationId xmlns:p14="http://schemas.microsoft.com/office/powerpoint/2010/main" val="3595502344"/>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0CD8C7-B868-4757-9EFE-C34EF9E3677F}" type="datetimeFigureOut">
              <a:rPr lang="en-IN" smtClean="0"/>
              <a:t>25-06-2025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8A4876-5DE6-4BF0-AA8F-725557E46444}" type="slidenum">
              <a:rPr lang="en-IN" smtClean="0"/>
              <a:t>‹#›</a:t>
            </a:fld>
            <a:endParaRPr lang="en-IN"/>
          </a:p>
        </p:txBody>
      </p:sp>
    </p:spTree>
    <p:extLst>
      <p:ext uri="{BB962C8B-B14F-4D97-AF65-F5344CB8AC3E}">
        <p14:creationId xmlns:p14="http://schemas.microsoft.com/office/powerpoint/2010/main" val="20416724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766C3E9-6AAC-4696-FA1B-86A5AC85B22D}"/>
              </a:ext>
            </a:extLst>
          </p:cNvPr>
          <p:cNvSpPr>
            <a:spLocks noGrp="1"/>
          </p:cNvSpPr>
          <p:nvPr>
            <p:ph type="pic" sz="quarter" idx="12"/>
          </p:nvPr>
        </p:nvSpPr>
        <p:spPr>
          <a:xfrm>
            <a:off x="3422643" y="1957906"/>
            <a:ext cx="2497524" cy="3674441"/>
          </a:xfrm>
          <a:custGeom>
            <a:avLst/>
            <a:gdLst>
              <a:gd name="connsiteX0" fmla="*/ 785882 w 2497524"/>
              <a:gd name="connsiteY0" fmla="*/ 4889 h 3674441"/>
              <a:gd name="connsiteX1" fmla="*/ 884193 w 2497524"/>
              <a:gd name="connsiteY1" fmla="*/ 5002 h 3674441"/>
              <a:gd name="connsiteX2" fmla="*/ 2299175 w 2497524"/>
              <a:gd name="connsiteY2" fmla="*/ 292368 h 3674441"/>
              <a:gd name="connsiteX3" fmla="*/ 2492523 w 2497524"/>
              <a:gd name="connsiteY3" fmla="*/ 584263 h 3674441"/>
              <a:gd name="connsiteX4" fmla="*/ 1905226 w 2497524"/>
              <a:gd name="connsiteY4" fmla="*/ 3476092 h 3674441"/>
              <a:gd name="connsiteX5" fmla="*/ 1613332 w 2497524"/>
              <a:gd name="connsiteY5" fmla="*/ 3669440 h 3674441"/>
              <a:gd name="connsiteX6" fmla="*/ 198349 w 2497524"/>
              <a:gd name="connsiteY6" fmla="*/ 3382073 h 3674441"/>
              <a:gd name="connsiteX7" fmla="*/ 5002 w 2497524"/>
              <a:gd name="connsiteY7" fmla="*/ 3090179 h 3674441"/>
              <a:gd name="connsiteX8" fmla="*/ 592298 w 2497524"/>
              <a:gd name="connsiteY8" fmla="*/ 198349 h 3674441"/>
              <a:gd name="connsiteX9" fmla="*/ 785882 w 2497524"/>
              <a:gd name="connsiteY9" fmla="*/ 4889 h 36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7524" h="3674441">
                <a:moveTo>
                  <a:pt x="785882" y="4889"/>
                </a:moveTo>
                <a:cubicBezTo>
                  <a:pt x="817402" y="-1494"/>
                  <a:pt x="850694" y="-1801"/>
                  <a:pt x="884193" y="5002"/>
                </a:cubicBezTo>
                <a:lnTo>
                  <a:pt x="2299175" y="292368"/>
                </a:lnTo>
                <a:cubicBezTo>
                  <a:pt x="2433171" y="319581"/>
                  <a:pt x="2519736" y="450267"/>
                  <a:pt x="2492523" y="584263"/>
                </a:cubicBezTo>
                <a:lnTo>
                  <a:pt x="1905226" y="3476092"/>
                </a:lnTo>
                <a:cubicBezTo>
                  <a:pt x="1878014" y="3610088"/>
                  <a:pt x="1747327" y="3696652"/>
                  <a:pt x="1613332" y="3669440"/>
                </a:cubicBezTo>
                <a:lnTo>
                  <a:pt x="198349" y="3382073"/>
                </a:lnTo>
                <a:cubicBezTo>
                  <a:pt x="64354" y="3354860"/>
                  <a:pt x="-22211" y="3224174"/>
                  <a:pt x="5002" y="3090179"/>
                </a:cubicBezTo>
                <a:lnTo>
                  <a:pt x="592298" y="198349"/>
                </a:lnTo>
                <a:cubicBezTo>
                  <a:pt x="612708" y="97853"/>
                  <a:pt x="691321" y="24036"/>
                  <a:pt x="785882" y="4889"/>
                </a:cubicBezTo>
                <a:close/>
              </a:path>
            </a:pathLst>
          </a:custGeom>
          <a:ln w="12700">
            <a:solidFill>
              <a:schemeClr val="bg1"/>
            </a:solidFill>
          </a:ln>
          <a:effectLst>
            <a:outerShdw blurRad="50800" dist="38100" dir="5400000" algn="t" rotWithShape="0">
              <a:prstClr val="black">
                <a:alpha val="40000"/>
              </a:prstClr>
            </a:outerShdw>
          </a:effectLst>
        </p:spPr>
        <p:txBody>
          <a:bodyPr wrap="square">
            <a:noAutofit/>
          </a:bodyPr>
          <a:lstStyle/>
          <a:p>
            <a:endParaRPr lang="en-IN"/>
          </a:p>
        </p:txBody>
      </p:sp>
      <p:sp>
        <p:nvSpPr>
          <p:cNvPr id="12" name="Picture Placeholder 11">
            <a:extLst>
              <a:ext uri="{FF2B5EF4-FFF2-40B4-BE49-F238E27FC236}">
                <a16:creationId xmlns:a16="http://schemas.microsoft.com/office/drawing/2014/main" id="{22841753-1606-A443-FB5B-68F13DECE8A2}"/>
              </a:ext>
            </a:extLst>
          </p:cNvPr>
          <p:cNvSpPr>
            <a:spLocks noGrp="1"/>
          </p:cNvSpPr>
          <p:nvPr>
            <p:ph type="pic" sz="quarter" idx="11"/>
          </p:nvPr>
        </p:nvSpPr>
        <p:spPr>
          <a:xfrm>
            <a:off x="2243521" y="1582869"/>
            <a:ext cx="2294788" cy="3920088"/>
          </a:xfrm>
          <a:custGeom>
            <a:avLst/>
            <a:gdLst>
              <a:gd name="connsiteX0" fmla="*/ 410378 w 2294788"/>
              <a:gd name="connsiteY0" fmla="*/ 195 h 3920088"/>
              <a:gd name="connsiteX1" fmla="*/ 2027585 w 2294788"/>
              <a:gd name="connsiteY1" fmla="*/ 60184 h 3920088"/>
              <a:gd name="connsiteX2" fmla="*/ 2294594 w 2294788"/>
              <a:gd name="connsiteY2" fmla="*/ 347766 h 3920088"/>
              <a:gd name="connsiteX3" fmla="*/ 2171993 w 2294788"/>
              <a:gd name="connsiteY3" fmla="*/ 3652885 h 3920088"/>
              <a:gd name="connsiteX4" fmla="*/ 1884411 w 2294788"/>
              <a:gd name="connsiteY4" fmla="*/ 3919894 h 3920088"/>
              <a:gd name="connsiteX5" fmla="*/ 267204 w 2294788"/>
              <a:gd name="connsiteY5" fmla="*/ 3859904 h 3920088"/>
              <a:gd name="connsiteX6" fmla="*/ 195 w 2294788"/>
              <a:gd name="connsiteY6" fmla="*/ 3572323 h 3920088"/>
              <a:gd name="connsiteX7" fmla="*/ 122797 w 2294788"/>
              <a:gd name="connsiteY7" fmla="*/ 267204 h 3920088"/>
              <a:gd name="connsiteX8" fmla="*/ 410378 w 2294788"/>
              <a:gd name="connsiteY8" fmla="*/ 195 h 392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788" h="3920088">
                <a:moveTo>
                  <a:pt x="410378" y="195"/>
                </a:moveTo>
                <a:lnTo>
                  <a:pt x="2027585" y="60184"/>
                </a:lnTo>
                <a:cubicBezTo>
                  <a:pt x="2180731" y="65865"/>
                  <a:pt x="2300275" y="194620"/>
                  <a:pt x="2294594" y="347766"/>
                </a:cubicBezTo>
                <a:lnTo>
                  <a:pt x="2171993" y="3652885"/>
                </a:lnTo>
                <a:cubicBezTo>
                  <a:pt x="2166312" y="3806030"/>
                  <a:pt x="2037557" y="3925575"/>
                  <a:pt x="1884411" y="3919894"/>
                </a:cubicBezTo>
                <a:lnTo>
                  <a:pt x="267204" y="3859904"/>
                </a:lnTo>
                <a:cubicBezTo>
                  <a:pt x="114059" y="3854223"/>
                  <a:pt x="-5486" y="3725469"/>
                  <a:pt x="195" y="3572323"/>
                </a:cubicBezTo>
                <a:lnTo>
                  <a:pt x="122797" y="267204"/>
                </a:lnTo>
                <a:cubicBezTo>
                  <a:pt x="128478" y="114058"/>
                  <a:pt x="257233" y="-5486"/>
                  <a:pt x="410378" y="195"/>
                </a:cubicBezTo>
                <a:close/>
              </a:path>
            </a:pathLst>
          </a:custGeom>
          <a:ln w="12700">
            <a:solidFill>
              <a:schemeClr val="bg1"/>
            </a:solidFill>
          </a:ln>
          <a:effectLst>
            <a:outerShdw blurRad="50800" dist="38100" dir="5400000" algn="t" rotWithShape="0">
              <a:prstClr val="black">
                <a:alpha val="40000"/>
              </a:prstClr>
            </a:outerShdw>
          </a:effectLst>
        </p:spPr>
        <p:txBody>
          <a:bodyPr wrap="square">
            <a:noAutofit/>
          </a:bodyPr>
          <a:lstStyle/>
          <a:p>
            <a:endParaRPr lang="en-IN"/>
          </a:p>
        </p:txBody>
      </p:sp>
      <p:sp>
        <p:nvSpPr>
          <p:cNvPr id="9" name="Picture Placeholder 8">
            <a:extLst>
              <a:ext uri="{FF2B5EF4-FFF2-40B4-BE49-F238E27FC236}">
                <a16:creationId xmlns:a16="http://schemas.microsoft.com/office/drawing/2014/main" id="{81E7EC03-3D4C-B294-6270-FF66D96A8F19}"/>
              </a:ext>
            </a:extLst>
          </p:cNvPr>
          <p:cNvSpPr>
            <a:spLocks noGrp="1"/>
          </p:cNvSpPr>
          <p:nvPr>
            <p:ph type="pic" sz="quarter" idx="10"/>
          </p:nvPr>
        </p:nvSpPr>
        <p:spPr>
          <a:xfrm>
            <a:off x="557914" y="1290142"/>
            <a:ext cx="2710629" cy="4344579"/>
          </a:xfrm>
          <a:custGeom>
            <a:avLst/>
            <a:gdLst>
              <a:gd name="connsiteX0" fmla="*/ 2075088 w 2710629"/>
              <a:gd name="connsiteY0" fmla="*/ 1491 h 4344579"/>
              <a:gd name="connsiteX1" fmla="*/ 2343894 w 2710629"/>
              <a:gd name="connsiteY1" fmla="*/ 270019 h 4344579"/>
              <a:gd name="connsiteX2" fmla="*/ 2709041 w 2710629"/>
              <a:gd name="connsiteY2" fmla="*/ 3834623 h 4344579"/>
              <a:gd name="connsiteX3" fmla="*/ 2440611 w 2710629"/>
              <a:gd name="connsiteY3" fmla="*/ 4164324 h 4344579"/>
              <a:gd name="connsiteX4" fmla="*/ 696436 w 2710629"/>
              <a:gd name="connsiteY4" fmla="*/ 4342991 h 4344579"/>
              <a:gd name="connsiteX5" fmla="*/ 366736 w 2710629"/>
              <a:gd name="connsiteY5" fmla="*/ 4074562 h 4344579"/>
              <a:gd name="connsiteX6" fmla="*/ 1589 w 2710629"/>
              <a:gd name="connsiteY6" fmla="*/ 509957 h 4344579"/>
              <a:gd name="connsiteX7" fmla="*/ 270019 w 2710629"/>
              <a:gd name="connsiteY7" fmla="*/ 180257 h 4344579"/>
              <a:gd name="connsiteX8" fmla="*/ 2014194 w 2710629"/>
              <a:gd name="connsiteY8" fmla="*/ 1589 h 4344579"/>
              <a:gd name="connsiteX9" fmla="*/ 2075088 w 2710629"/>
              <a:gd name="connsiteY9" fmla="*/ 1491 h 434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0629" h="4344579">
                <a:moveTo>
                  <a:pt x="2075088" y="1491"/>
                </a:moveTo>
                <a:cubicBezTo>
                  <a:pt x="2214223" y="15418"/>
                  <a:pt x="2329090" y="125496"/>
                  <a:pt x="2343894" y="270019"/>
                </a:cubicBezTo>
                <a:lnTo>
                  <a:pt x="2709041" y="3834623"/>
                </a:lnTo>
                <a:cubicBezTo>
                  <a:pt x="2725960" y="3999792"/>
                  <a:pt x="2605780" y="4147404"/>
                  <a:pt x="2440611" y="4164324"/>
                </a:cubicBezTo>
                <a:lnTo>
                  <a:pt x="696436" y="4342991"/>
                </a:lnTo>
                <a:cubicBezTo>
                  <a:pt x="531268" y="4359911"/>
                  <a:pt x="383656" y="4239730"/>
                  <a:pt x="366736" y="4074562"/>
                </a:cubicBezTo>
                <a:lnTo>
                  <a:pt x="1589" y="509957"/>
                </a:lnTo>
                <a:cubicBezTo>
                  <a:pt x="-15330" y="344788"/>
                  <a:pt x="104850" y="197176"/>
                  <a:pt x="270019" y="180257"/>
                </a:cubicBezTo>
                <a:lnTo>
                  <a:pt x="2014194" y="1589"/>
                </a:lnTo>
                <a:cubicBezTo>
                  <a:pt x="2034840" y="-526"/>
                  <a:pt x="2055212" y="-499"/>
                  <a:pt x="2075088" y="1491"/>
                </a:cubicBezTo>
                <a:close/>
              </a:path>
            </a:pathLst>
          </a:custGeom>
          <a:ln w="12700">
            <a:solidFill>
              <a:schemeClr val="bg1"/>
            </a:solidFill>
          </a:ln>
          <a:effectLst>
            <a:outerShdw blurRad="50800" dist="38100" dir="5400000" algn="t" rotWithShape="0">
              <a:prstClr val="black">
                <a:alpha val="40000"/>
              </a:prstClr>
            </a:outerShdw>
          </a:effectLst>
        </p:spPr>
        <p:txBody>
          <a:bodyPr wrap="square">
            <a:noAutofit/>
          </a:bodyPr>
          <a:lstStyle/>
          <a:p>
            <a:endParaRPr lang="en-IN"/>
          </a:p>
        </p:txBody>
      </p:sp>
    </p:spTree>
    <p:extLst>
      <p:ext uri="{BB962C8B-B14F-4D97-AF65-F5344CB8AC3E}">
        <p14:creationId xmlns:p14="http://schemas.microsoft.com/office/powerpoint/2010/main" val="27416115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92FE5B1-C59B-5DCE-CE61-37F987D71C4D}"/>
              </a:ext>
            </a:extLst>
          </p:cNvPr>
          <p:cNvSpPr>
            <a:spLocks noGrp="1"/>
          </p:cNvSpPr>
          <p:nvPr>
            <p:ph type="pic" sz="quarter" idx="10"/>
          </p:nvPr>
        </p:nvSpPr>
        <p:spPr>
          <a:xfrm>
            <a:off x="8162026" y="392983"/>
            <a:ext cx="4812501" cy="3020727"/>
          </a:xfrm>
          <a:custGeom>
            <a:avLst/>
            <a:gdLst>
              <a:gd name="connsiteX0" fmla="*/ 511616 w 4812501"/>
              <a:gd name="connsiteY0" fmla="*/ 1985 h 3020727"/>
              <a:gd name="connsiteX1" fmla="*/ 4719965 w 4812501"/>
              <a:gd name="connsiteY1" fmla="*/ 795116 h 3020727"/>
              <a:gd name="connsiteX2" fmla="*/ 4810517 w 4812501"/>
              <a:gd name="connsiteY2" fmla="*/ 927727 h 3020727"/>
              <a:gd name="connsiteX3" fmla="*/ 4433497 w 4812501"/>
              <a:gd name="connsiteY3" fmla="*/ 2928190 h 3020727"/>
              <a:gd name="connsiteX4" fmla="*/ 4300886 w 4812501"/>
              <a:gd name="connsiteY4" fmla="*/ 3018742 h 3020727"/>
              <a:gd name="connsiteX5" fmla="*/ 92538 w 4812501"/>
              <a:gd name="connsiteY5" fmla="*/ 2225611 h 3020727"/>
              <a:gd name="connsiteX6" fmla="*/ 1985 w 4812501"/>
              <a:gd name="connsiteY6" fmla="*/ 2093000 h 3020727"/>
              <a:gd name="connsiteX7" fmla="*/ 379005 w 4812501"/>
              <a:gd name="connsiteY7" fmla="*/ 92537 h 3020727"/>
              <a:gd name="connsiteX8" fmla="*/ 511616 w 4812501"/>
              <a:gd name="connsiteY8" fmla="*/ 1985 h 3020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2501" h="3020727">
                <a:moveTo>
                  <a:pt x="511616" y="1985"/>
                </a:moveTo>
                <a:lnTo>
                  <a:pt x="4719965" y="795116"/>
                </a:lnTo>
                <a:cubicBezTo>
                  <a:pt x="4781590" y="806730"/>
                  <a:pt x="4822131" y="866102"/>
                  <a:pt x="4810517" y="927727"/>
                </a:cubicBezTo>
                <a:lnTo>
                  <a:pt x="4433497" y="2928190"/>
                </a:lnTo>
                <a:cubicBezTo>
                  <a:pt x="4421883" y="2989815"/>
                  <a:pt x="4362512" y="3030357"/>
                  <a:pt x="4300886" y="3018742"/>
                </a:cubicBezTo>
                <a:lnTo>
                  <a:pt x="92538" y="2225611"/>
                </a:lnTo>
                <a:cubicBezTo>
                  <a:pt x="30913" y="2213997"/>
                  <a:pt x="-9629" y="2154626"/>
                  <a:pt x="1985" y="2093000"/>
                </a:cubicBezTo>
                <a:lnTo>
                  <a:pt x="379005" y="92537"/>
                </a:lnTo>
                <a:cubicBezTo>
                  <a:pt x="390619" y="30912"/>
                  <a:pt x="449990" y="-9629"/>
                  <a:pt x="511616" y="1985"/>
                </a:cubicBezTo>
                <a:close/>
              </a:path>
            </a:pathLst>
          </a:custGeom>
          <a:ln w="12700">
            <a:solidFill>
              <a:schemeClr val="bg1"/>
            </a:solidFill>
          </a:ln>
        </p:spPr>
        <p:txBody>
          <a:bodyPr wrap="square">
            <a:noAutofit/>
          </a:bodyPr>
          <a:lstStyle/>
          <a:p>
            <a:endParaRPr lang="en-IN"/>
          </a:p>
        </p:txBody>
      </p:sp>
      <p:sp>
        <p:nvSpPr>
          <p:cNvPr id="22" name="Picture Placeholder 21">
            <a:extLst>
              <a:ext uri="{FF2B5EF4-FFF2-40B4-BE49-F238E27FC236}">
                <a16:creationId xmlns:a16="http://schemas.microsoft.com/office/drawing/2014/main" id="{6E361723-9C9E-306C-5165-2907FC017771}"/>
              </a:ext>
            </a:extLst>
          </p:cNvPr>
          <p:cNvSpPr>
            <a:spLocks noGrp="1"/>
          </p:cNvSpPr>
          <p:nvPr>
            <p:ph type="pic" sz="quarter" idx="11"/>
          </p:nvPr>
        </p:nvSpPr>
        <p:spPr>
          <a:xfrm>
            <a:off x="7798196" y="2297615"/>
            <a:ext cx="4810796" cy="2262773"/>
          </a:xfrm>
          <a:custGeom>
            <a:avLst/>
            <a:gdLst>
              <a:gd name="connsiteX0" fmla="*/ 113546 w 4810796"/>
              <a:gd name="connsiteY0" fmla="*/ 0 h 2262773"/>
              <a:gd name="connsiteX1" fmla="*/ 4697250 w 4810796"/>
              <a:gd name="connsiteY1" fmla="*/ 0 h 2262773"/>
              <a:gd name="connsiteX2" fmla="*/ 4810796 w 4810796"/>
              <a:gd name="connsiteY2" fmla="*/ 113546 h 2262773"/>
              <a:gd name="connsiteX3" fmla="*/ 4810796 w 4810796"/>
              <a:gd name="connsiteY3" fmla="*/ 2149227 h 2262773"/>
              <a:gd name="connsiteX4" fmla="*/ 4697250 w 4810796"/>
              <a:gd name="connsiteY4" fmla="*/ 2262773 h 2262773"/>
              <a:gd name="connsiteX5" fmla="*/ 113546 w 4810796"/>
              <a:gd name="connsiteY5" fmla="*/ 2262773 h 2262773"/>
              <a:gd name="connsiteX6" fmla="*/ 0 w 4810796"/>
              <a:gd name="connsiteY6" fmla="*/ 2149227 h 2262773"/>
              <a:gd name="connsiteX7" fmla="*/ 0 w 4810796"/>
              <a:gd name="connsiteY7" fmla="*/ 113546 h 2262773"/>
              <a:gd name="connsiteX8" fmla="*/ 113546 w 4810796"/>
              <a:gd name="connsiteY8" fmla="*/ 0 h 226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0796" h="2262773">
                <a:moveTo>
                  <a:pt x="113546" y="0"/>
                </a:moveTo>
                <a:lnTo>
                  <a:pt x="4697250" y="0"/>
                </a:lnTo>
                <a:cubicBezTo>
                  <a:pt x="4759960" y="0"/>
                  <a:pt x="4810796" y="50836"/>
                  <a:pt x="4810796" y="113546"/>
                </a:cubicBezTo>
                <a:lnTo>
                  <a:pt x="4810796" y="2149227"/>
                </a:lnTo>
                <a:cubicBezTo>
                  <a:pt x="4810796" y="2211937"/>
                  <a:pt x="4759960" y="2262773"/>
                  <a:pt x="4697250" y="2262773"/>
                </a:cubicBezTo>
                <a:lnTo>
                  <a:pt x="113546" y="2262773"/>
                </a:lnTo>
                <a:cubicBezTo>
                  <a:pt x="50836" y="2262773"/>
                  <a:pt x="0" y="2211937"/>
                  <a:pt x="0" y="2149227"/>
                </a:cubicBezTo>
                <a:lnTo>
                  <a:pt x="0" y="113546"/>
                </a:lnTo>
                <a:cubicBezTo>
                  <a:pt x="0" y="50836"/>
                  <a:pt x="50836" y="0"/>
                  <a:pt x="113546" y="0"/>
                </a:cubicBezTo>
                <a:close/>
              </a:path>
            </a:pathLst>
          </a:custGeom>
          <a:ln w="12700">
            <a:solidFill>
              <a:schemeClr val="bg1"/>
            </a:solidFill>
          </a:ln>
          <a:effectLst>
            <a:outerShdw blurRad="63500" sx="102000" sy="102000" algn="ctr" rotWithShape="0">
              <a:prstClr val="black">
                <a:alpha val="40000"/>
              </a:prstClr>
            </a:outerShdw>
          </a:effectLst>
        </p:spPr>
        <p:txBody>
          <a:bodyPr wrap="square">
            <a:noAutofit/>
          </a:bodyPr>
          <a:lstStyle/>
          <a:p>
            <a:endParaRPr lang="en-IN"/>
          </a:p>
        </p:txBody>
      </p:sp>
      <p:sp>
        <p:nvSpPr>
          <p:cNvPr id="25" name="Picture Placeholder 24">
            <a:extLst>
              <a:ext uri="{FF2B5EF4-FFF2-40B4-BE49-F238E27FC236}">
                <a16:creationId xmlns:a16="http://schemas.microsoft.com/office/drawing/2014/main" id="{2C7EE3C6-E881-FBAA-A70B-C2ED2C3FA2E9}"/>
              </a:ext>
            </a:extLst>
          </p:cNvPr>
          <p:cNvSpPr>
            <a:spLocks noGrp="1"/>
          </p:cNvSpPr>
          <p:nvPr>
            <p:ph type="pic" sz="quarter" idx="12"/>
          </p:nvPr>
        </p:nvSpPr>
        <p:spPr>
          <a:xfrm>
            <a:off x="8181902" y="3444292"/>
            <a:ext cx="4812501" cy="3020727"/>
          </a:xfrm>
          <a:custGeom>
            <a:avLst/>
            <a:gdLst>
              <a:gd name="connsiteX0" fmla="*/ 4300886 w 4812501"/>
              <a:gd name="connsiteY0" fmla="*/ 1985 h 3020727"/>
              <a:gd name="connsiteX1" fmla="*/ 4433497 w 4812501"/>
              <a:gd name="connsiteY1" fmla="*/ 92537 h 3020727"/>
              <a:gd name="connsiteX2" fmla="*/ 4810517 w 4812501"/>
              <a:gd name="connsiteY2" fmla="*/ 2093001 h 3020727"/>
              <a:gd name="connsiteX3" fmla="*/ 4719965 w 4812501"/>
              <a:gd name="connsiteY3" fmla="*/ 2225612 h 3020727"/>
              <a:gd name="connsiteX4" fmla="*/ 511616 w 4812501"/>
              <a:gd name="connsiteY4" fmla="*/ 3018742 h 3020727"/>
              <a:gd name="connsiteX5" fmla="*/ 379005 w 4812501"/>
              <a:gd name="connsiteY5" fmla="*/ 2928190 h 3020727"/>
              <a:gd name="connsiteX6" fmla="*/ 1985 w 4812501"/>
              <a:gd name="connsiteY6" fmla="*/ 927727 h 3020727"/>
              <a:gd name="connsiteX7" fmla="*/ 92538 w 4812501"/>
              <a:gd name="connsiteY7" fmla="*/ 795116 h 3020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2501" h="3020727">
                <a:moveTo>
                  <a:pt x="4300886" y="1985"/>
                </a:moveTo>
                <a:cubicBezTo>
                  <a:pt x="4362512" y="-9629"/>
                  <a:pt x="4421883" y="30912"/>
                  <a:pt x="4433497" y="92537"/>
                </a:cubicBezTo>
                <a:lnTo>
                  <a:pt x="4810517" y="2093001"/>
                </a:lnTo>
                <a:cubicBezTo>
                  <a:pt x="4822131" y="2154626"/>
                  <a:pt x="4781590" y="2213997"/>
                  <a:pt x="4719965" y="2225612"/>
                </a:cubicBezTo>
                <a:lnTo>
                  <a:pt x="511616" y="3018742"/>
                </a:lnTo>
                <a:cubicBezTo>
                  <a:pt x="449990" y="3030357"/>
                  <a:pt x="390619" y="2989815"/>
                  <a:pt x="379005" y="2928190"/>
                </a:cubicBezTo>
                <a:lnTo>
                  <a:pt x="1985" y="927727"/>
                </a:lnTo>
                <a:cubicBezTo>
                  <a:pt x="-9629" y="866102"/>
                  <a:pt x="30913" y="806730"/>
                  <a:pt x="92538" y="795116"/>
                </a:cubicBezTo>
                <a:close/>
              </a:path>
            </a:pathLst>
          </a:custGeom>
          <a:ln w="12700">
            <a:solidFill>
              <a:schemeClr val="bg1"/>
            </a:solidFill>
          </a:ln>
        </p:spPr>
        <p:txBody>
          <a:bodyPr wrap="square">
            <a:noAutofit/>
          </a:bodyPr>
          <a:lstStyle/>
          <a:p>
            <a:endParaRPr lang="en-IN"/>
          </a:p>
        </p:txBody>
      </p:sp>
    </p:spTree>
    <p:extLst>
      <p:ext uri="{BB962C8B-B14F-4D97-AF65-F5344CB8AC3E}">
        <p14:creationId xmlns:p14="http://schemas.microsoft.com/office/powerpoint/2010/main" val="16639340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19D1332-253A-FDF1-9255-37A3F2AB1CC3}"/>
              </a:ext>
            </a:extLst>
          </p:cNvPr>
          <p:cNvSpPr>
            <a:spLocks noGrp="1"/>
          </p:cNvSpPr>
          <p:nvPr>
            <p:ph type="pic" sz="quarter" idx="10"/>
          </p:nvPr>
        </p:nvSpPr>
        <p:spPr>
          <a:xfrm>
            <a:off x="3356669" y="971534"/>
            <a:ext cx="2372907" cy="4916954"/>
          </a:xfrm>
          <a:custGeom>
            <a:avLst/>
            <a:gdLst>
              <a:gd name="connsiteX0" fmla="*/ 217104 w 2372907"/>
              <a:gd name="connsiteY0" fmla="*/ 635 h 4916954"/>
              <a:gd name="connsiteX1" fmla="*/ 269218 w 2372907"/>
              <a:gd name="connsiteY1" fmla="*/ 3943 h 4916954"/>
              <a:gd name="connsiteX2" fmla="*/ 2177266 w 2372907"/>
              <a:gd name="connsiteY2" fmla="*/ 409027 h 4916954"/>
              <a:gd name="connsiteX3" fmla="*/ 2372907 w 2372907"/>
              <a:gd name="connsiteY3" fmla="*/ 712922 h 4916954"/>
              <a:gd name="connsiteX4" fmla="*/ 2372907 w 2372907"/>
              <a:gd name="connsiteY4" fmla="*/ 4286452 h 4916954"/>
              <a:gd name="connsiteX5" fmla="*/ 2169933 w 2372907"/>
              <a:gd name="connsiteY5" fmla="*/ 4591765 h 4916954"/>
              <a:gd name="connsiteX6" fmla="*/ 261885 w 2372907"/>
              <a:gd name="connsiteY6" fmla="*/ 4914425 h 4916954"/>
              <a:gd name="connsiteX7" fmla="*/ 0 w 2372907"/>
              <a:gd name="connsiteY7" fmla="*/ 4609112 h 4916954"/>
              <a:gd name="connsiteX8" fmla="*/ 0 w 2372907"/>
              <a:gd name="connsiteY8" fmla="*/ 307892 h 4916954"/>
              <a:gd name="connsiteX9" fmla="*/ 217104 w 2372907"/>
              <a:gd name="connsiteY9" fmla="*/ 635 h 491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907" h="4916954">
                <a:moveTo>
                  <a:pt x="217104" y="635"/>
                </a:moveTo>
                <a:cubicBezTo>
                  <a:pt x="234120" y="-819"/>
                  <a:pt x="251566" y="200"/>
                  <a:pt x="269218" y="3943"/>
                </a:cubicBezTo>
                <a:lnTo>
                  <a:pt x="2177266" y="409027"/>
                </a:lnTo>
                <a:cubicBezTo>
                  <a:pt x="2289979" y="432974"/>
                  <a:pt x="2372907" y="561765"/>
                  <a:pt x="2372907" y="712922"/>
                </a:cubicBezTo>
                <a:lnTo>
                  <a:pt x="2372907" y="4286452"/>
                </a:lnTo>
                <a:cubicBezTo>
                  <a:pt x="2372907" y="4441373"/>
                  <a:pt x="2285942" y="4572127"/>
                  <a:pt x="2169933" y="4591765"/>
                </a:cubicBezTo>
                <a:lnTo>
                  <a:pt x="261885" y="4914425"/>
                </a:lnTo>
                <a:cubicBezTo>
                  <a:pt x="122971" y="4937935"/>
                  <a:pt x="0" y="4794580"/>
                  <a:pt x="0" y="4609112"/>
                </a:cubicBezTo>
                <a:lnTo>
                  <a:pt x="0" y="307892"/>
                </a:lnTo>
                <a:cubicBezTo>
                  <a:pt x="0" y="142123"/>
                  <a:pt x="97998" y="10811"/>
                  <a:pt x="217104" y="635"/>
                </a:cubicBezTo>
                <a:close/>
              </a:path>
            </a:pathLst>
          </a:custGeom>
          <a:ln w="12700">
            <a:solidFill>
              <a:schemeClr val="bg1"/>
            </a:solidFill>
          </a:ln>
          <a:effectLst>
            <a:outerShdw blurRad="50800" dist="38100" dir="5400000" algn="t" rotWithShape="0">
              <a:prstClr val="black">
                <a:alpha val="40000"/>
              </a:prstClr>
            </a:outerShdw>
          </a:effectLst>
        </p:spPr>
        <p:txBody>
          <a:bodyPr wrap="square">
            <a:noAutofit/>
          </a:bodyPr>
          <a:lstStyle/>
          <a:p>
            <a:endParaRPr lang="en-IN"/>
          </a:p>
        </p:txBody>
      </p:sp>
      <p:sp>
        <p:nvSpPr>
          <p:cNvPr id="15" name="Picture Placeholder 14">
            <a:extLst>
              <a:ext uri="{FF2B5EF4-FFF2-40B4-BE49-F238E27FC236}">
                <a16:creationId xmlns:a16="http://schemas.microsoft.com/office/drawing/2014/main" id="{9D477A27-F518-9842-4CE2-730C4A2C9FFC}"/>
              </a:ext>
            </a:extLst>
          </p:cNvPr>
          <p:cNvSpPr>
            <a:spLocks noGrp="1"/>
          </p:cNvSpPr>
          <p:nvPr>
            <p:ph type="pic" sz="quarter" idx="11"/>
          </p:nvPr>
        </p:nvSpPr>
        <p:spPr>
          <a:xfrm>
            <a:off x="2010273" y="971534"/>
            <a:ext cx="2372907" cy="4916954"/>
          </a:xfrm>
          <a:custGeom>
            <a:avLst/>
            <a:gdLst>
              <a:gd name="connsiteX0" fmla="*/ 217104 w 2372907"/>
              <a:gd name="connsiteY0" fmla="*/ 635 h 4916954"/>
              <a:gd name="connsiteX1" fmla="*/ 269218 w 2372907"/>
              <a:gd name="connsiteY1" fmla="*/ 3943 h 4916954"/>
              <a:gd name="connsiteX2" fmla="*/ 2177266 w 2372907"/>
              <a:gd name="connsiteY2" fmla="*/ 409027 h 4916954"/>
              <a:gd name="connsiteX3" fmla="*/ 2372907 w 2372907"/>
              <a:gd name="connsiteY3" fmla="*/ 712922 h 4916954"/>
              <a:gd name="connsiteX4" fmla="*/ 2372907 w 2372907"/>
              <a:gd name="connsiteY4" fmla="*/ 4286452 h 4916954"/>
              <a:gd name="connsiteX5" fmla="*/ 2169933 w 2372907"/>
              <a:gd name="connsiteY5" fmla="*/ 4591765 h 4916954"/>
              <a:gd name="connsiteX6" fmla="*/ 261885 w 2372907"/>
              <a:gd name="connsiteY6" fmla="*/ 4914425 h 4916954"/>
              <a:gd name="connsiteX7" fmla="*/ 0 w 2372907"/>
              <a:gd name="connsiteY7" fmla="*/ 4609112 h 4916954"/>
              <a:gd name="connsiteX8" fmla="*/ 0 w 2372907"/>
              <a:gd name="connsiteY8" fmla="*/ 307892 h 4916954"/>
              <a:gd name="connsiteX9" fmla="*/ 217104 w 2372907"/>
              <a:gd name="connsiteY9" fmla="*/ 635 h 491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907" h="4916954">
                <a:moveTo>
                  <a:pt x="217104" y="635"/>
                </a:moveTo>
                <a:cubicBezTo>
                  <a:pt x="234120" y="-819"/>
                  <a:pt x="251566" y="200"/>
                  <a:pt x="269218" y="3943"/>
                </a:cubicBezTo>
                <a:lnTo>
                  <a:pt x="2177266" y="409027"/>
                </a:lnTo>
                <a:cubicBezTo>
                  <a:pt x="2289979" y="432974"/>
                  <a:pt x="2372907" y="561765"/>
                  <a:pt x="2372907" y="712922"/>
                </a:cubicBezTo>
                <a:lnTo>
                  <a:pt x="2372907" y="4286452"/>
                </a:lnTo>
                <a:cubicBezTo>
                  <a:pt x="2372907" y="4441373"/>
                  <a:pt x="2285942" y="4572127"/>
                  <a:pt x="2169933" y="4591765"/>
                </a:cubicBezTo>
                <a:lnTo>
                  <a:pt x="261885" y="4914425"/>
                </a:lnTo>
                <a:cubicBezTo>
                  <a:pt x="122971" y="4937935"/>
                  <a:pt x="0" y="4794580"/>
                  <a:pt x="0" y="4609112"/>
                </a:cubicBezTo>
                <a:lnTo>
                  <a:pt x="0" y="307892"/>
                </a:lnTo>
                <a:cubicBezTo>
                  <a:pt x="0" y="142123"/>
                  <a:pt x="97998" y="10811"/>
                  <a:pt x="217104" y="635"/>
                </a:cubicBezTo>
                <a:close/>
              </a:path>
            </a:pathLst>
          </a:custGeom>
          <a:ln w="12700">
            <a:solidFill>
              <a:schemeClr val="bg1"/>
            </a:solidFill>
          </a:ln>
          <a:effectLst>
            <a:outerShdw blurRad="50800" dist="38100" dir="5400000" algn="t" rotWithShape="0">
              <a:prstClr val="black">
                <a:alpha val="40000"/>
              </a:prstClr>
            </a:outerShdw>
          </a:effectLst>
        </p:spPr>
        <p:txBody>
          <a:bodyPr wrap="square">
            <a:noAutofit/>
          </a:bodyPr>
          <a:lstStyle/>
          <a:p>
            <a:endParaRPr lang="en-IN"/>
          </a:p>
        </p:txBody>
      </p:sp>
      <p:sp>
        <p:nvSpPr>
          <p:cNvPr id="18" name="Picture Placeholder 17">
            <a:extLst>
              <a:ext uri="{FF2B5EF4-FFF2-40B4-BE49-F238E27FC236}">
                <a16:creationId xmlns:a16="http://schemas.microsoft.com/office/drawing/2014/main" id="{28C0FE79-B6C4-11F5-9375-924A422F3EDD}"/>
              </a:ext>
            </a:extLst>
          </p:cNvPr>
          <p:cNvSpPr>
            <a:spLocks noGrp="1"/>
          </p:cNvSpPr>
          <p:nvPr>
            <p:ph type="pic" sz="quarter" idx="12"/>
          </p:nvPr>
        </p:nvSpPr>
        <p:spPr>
          <a:xfrm>
            <a:off x="663878" y="971534"/>
            <a:ext cx="2372907" cy="4916954"/>
          </a:xfrm>
          <a:custGeom>
            <a:avLst/>
            <a:gdLst>
              <a:gd name="connsiteX0" fmla="*/ 217104 w 2372907"/>
              <a:gd name="connsiteY0" fmla="*/ 635 h 4916954"/>
              <a:gd name="connsiteX1" fmla="*/ 269218 w 2372907"/>
              <a:gd name="connsiteY1" fmla="*/ 3943 h 4916954"/>
              <a:gd name="connsiteX2" fmla="*/ 2177266 w 2372907"/>
              <a:gd name="connsiteY2" fmla="*/ 409027 h 4916954"/>
              <a:gd name="connsiteX3" fmla="*/ 2372907 w 2372907"/>
              <a:gd name="connsiteY3" fmla="*/ 712922 h 4916954"/>
              <a:gd name="connsiteX4" fmla="*/ 2372907 w 2372907"/>
              <a:gd name="connsiteY4" fmla="*/ 4286452 h 4916954"/>
              <a:gd name="connsiteX5" fmla="*/ 2169933 w 2372907"/>
              <a:gd name="connsiteY5" fmla="*/ 4591765 h 4916954"/>
              <a:gd name="connsiteX6" fmla="*/ 261885 w 2372907"/>
              <a:gd name="connsiteY6" fmla="*/ 4914425 h 4916954"/>
              <a:gd name="connsiteX7" fmla="*/ 0 w 2372907"/>
              <a:gd name="connsiteY7" fmla="*/ 4609112 h 4916954"/>
              <a:gd name="connsiteX8" fmla="*/ 0 w 2372907"/>
              <a:gd name="connsiteY8" fmla="*/ 307892 h 4916954"/>
              <a:gd name="connsiteX9" fmla="*/ 217104 w 2372907"/>
              <a:gd name="connsiteY9" fmla="*/ 635 h 491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907" h="4916954">
                <a:moveTo>
                  <a:pt x="217104" y="635"/>
                </a:moveTo>
                <a:cubicBezTo>
                  <a:pt x="234119" y="-819"/>
                  <a:pt x="251565" y="200"/>
                  <a:pt x="269218" y="3943"/>
                </a:cubicBezTo>
                <a:lnTo>
                  <a:pt x="2177266" y="409027"/>
                </a:lnTo>
                <a:cubicBezTo>
                  <a:pt x="2289979" y="432974"/>
                  <a:pt x="2372907" y="561765"/>
                  <a:pt x="2372907" y="712922"/>
                </a:cubicBezTo>
                <a:lnTo>
                  <a:pt x="2372907" y="4286452"/>
                </a:lnTo>
                <a:cubicBezTo>
                  <a:pt x="2372907" y="4441373"/>
                  <a:pt x="2285942" y="4572127"/>
                  <a:pt x="2169933" y="4591765"/>
                </a:cubicBezTo>
                <a:lnTo>
                  <a:pt x="261885" y="4914425"/>
                </a:lnTo>
                <a:cubicBezTo>
                  <a:pt x="122971" y="4937935"/>
                  <a:pt x="0" y="4794580"/>
                  <a:pt x="0" y="4609112"/>
                </a:cubicBezTo>
                <a:lnTo>
                  <a:pt x="0" y="307892"/>
                </a:lnTo>
                <a:cubicBezTo>
                  <a:pt x="0" y="142123"/>
                  <a:pt x="97998" y="10811"/>
                  <a:pt x="217104" y="635"/>
                </a:cubicBezTo>
                <a:close/>
              </a:path>
            </a:pathLst>
          </a:custGeom>
          <a:ln w="12700">
            <a:solidFill>
              <a:schemeClr val="bg1"/>
            </a:solidFill>
          </a:ln>
          <a:effectLst>
            <a:outerShdw blurRad="50800" dist="38100" dir="5400000" algn="t" rotWithShape="0">
              <a:prstClr val="black">
                <a:alpha val="40000"/>
              </a:prstClr>
            </a:outerShdw>
          </a:effectLst>
        </p:spPr>
        <p:txBody>
          <a:bodyPr wrap="square">
            <a:noAutofit/>
          </a:bodyPr>
          <a:lstStyle/>
          <a:p>
            <a:endParaRPr lang="en-IN"/>
          </a:p>
        </p:txBody>
      </p:sp>
    </p:spTree>
    <p:extLst>
      <p:ext uri="{BB962C8B-B14F-4D97-AF65-F5344CB8AC3E}">
        <p14:creationId xmlns:p14="http://schemas.microsoft.com/office/powerpoint/2010/main" val="24396750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729FD01-F5CD-0A29-02B7-4C4AC1A73465}"/>
              </a:ext>
            </a:extLst>
          </p:cNvPr>
          <p:cNvSpPr>
            <a:spLocks noGrp="1"/>
          </p:cNvSpPr>
          <p:nvPr>
            <p:ph type="pic" sz="quarter" idx="10"/>
          </p:nvPr>
        </p:nvSpPr>
        <p:spPr>
          <a:xfrm>
            <a:off x="6770018" y="636148"/>
            <a:ext cx="2344380" cy="2706127"/>
          </a:xfrm>
          <a:custGeom>
            <a:avLst/>
            <a:gdLst>
              <a:gd name="connsiteX0" fmla="*/ 114992 w 2344380"/>
              <a:gd name="connsiteY0" fmla="*/ 0 h 2706127"/>
              <a:gd name="connsiteX1" fmla="*/ 2229388 w 2344380"/>
              <a:gd name="connsiteY1" fmla="*/ 0 h 2706127"/>
              <a:gd name="connsiteX2" fmla="*/ 2344380 w 2344380"/>
              <a:gd name="connsiteY2" fmla="*/ 114992 h 2706127"/>
              <a:gd name="connsiteX3" fmla="*/ 2344380 w 2344380"/>
              <a:gd name="connsiteY3" fmla="*/ 2591135 h 2706127"/>
              <a:gd name="connsiteX4" fmla="*/ 2229388 w 2344380"/>
              <a:gd name="connsiteY4" fmla="*/ 2706127 h 2706127"/>
              <a:gd name="connsiteX5" fmla="*/ 114992 w 2344380"/>
              <a:gd name="connsiteY5" fmla="*/ 2706127 h 2706127"/>
              <a:gd name="connsiteX6" fmla="*/ 0 w 2344380"/>
              <a:gd name="connsiteY6" fmla="*/ 2591135 h 2706127"/>
              <a:gd name="connsiteX7" fmla="*/ 0 w 2344380"/>
              <a:gd name="connsiteY7" fmla="*/ 114992 h 2706127"/>
              <a:gd name="connsiteX8" fmla="*/ 114992 w 2344380"/>
              <a:gd name="connsiteY8" fmla="*/ 0 h 270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380" h="2706127">
                <a:moveTo>
                  <a:pt x="114992" y="0"/>
                </a:moveTo>
                <a:lnTo>
                  <a:pt x="2229388" y="0"/>
                </a:lnTo>
                <a:cubicBezTo>
                  <a:pt x="2292896" y="0"/>
                  <a:pt x="2344380" y="51484"/>
                  <a:pt x="2344380" y="114992"/>
                </a:cubicBezTo>
                <a:lnTo>
                  <a:pt x="2344380" y="2591135"/>
                </a:lnTo>
                <a:cubicBezTo>
                  <a:pt x="2344380" y="2654643"/>
                  <a:pt x="2292896" y="2706127"/>
                  <a:pt x="2229388" y="2706127"/>
                </a:cubicBezTo>
                <a:lnTo>
                  <a:pt x="114992" y="2706127"/>
                </a:lnTo>
                <a:cubicBezTo>
                  <a:pt x="51484" y="2706127"/>
                  <a:pt x="0" y="2654643"/>
                  <a:pt x="0" y="2591135"/>
                </a:cubicBezTo>
                <a:lnTo>
                  <a:pt x="0" y="114992"/>
                </a:lnTo>
                <a:cubicBezTo>
                  <a:pt x="0" y="51484"/>
                  <a:pt x="51484" y="0"/>
                  <a:pt x="114992" y="0"/>
                </a:cubicBezTo>
                <a:close/>
              </a:path>
            </a:pathLst>
          </a:custGeom>
          <a:ln w="12700">
            <a:solidFill>
              <a:schemeClr val="bg1"/>
            </a:solidFill>
          </a:ln>
          <a:effectLst>
            <a:outerShdw blurRad="63500" algn="ctr" rotWithShape="0">
              <a:prstClr val="black">
                <a:alpha val="20000"/>
              </a:prstClr>
            </a:outerShdw>
          </a:effectLst>
        </p:spPr>
        <p:txBody>
          <a:bodyPr wrap="square">
            <a:noAutofit/>
          </a:bodyPr>
          <a:lstStyle/>
          <a:p>
            <a:endParaRPr lang="en-IN"/>
          </a:p>
        </p:txBody>
      </p:sp>
      <p:sp>
        <p:nvSpPr>
          <p:cNvPr id="11" name="Picture Placeholder 10">
            <a:extLst>
              <a:ext uri="{FF2B5EF4-FFF2-40B4-BE49-F238E27FC236}">
                <a16:creationId xmlns:a16="http://schemas.microsoft.com/office/drawing/2014/main" id="{BBE9E17B-69AB-469D-5C22-D9F15C60FE50}"/>
              </a:ext>
            </a:extLst>
          </p:cNvPr>
          <p:cNvSpPr>
            <a:spLocks noGrp="1"/>
          </p:cNvSpPr>
          <p:nvPr>
            <p:ph type="pic" sz="quarter" idx="11"/>
          </p:nvPr>
        </p:nvSpPr>
        <p:spPr>
          <a:xfrm>
            <a:off x="9188809" y="641363"/>
            <a:ext cx="2344380" cy="2706127"/>
          </a:xfrm>
          <a:custGeom>
            <a:avLst/>
            <a:gdLst>
              <a:gd name="connsiteX0" fmla="*/ 114992 w 2344380"/>
              <a:gd name="connsiteY0" fmla="*/ 0 h 2706127"/>
              <a:gd name="connsiteX1" fmla="*/ 2229388 w 2344380"/>
              <a:gd name="connsiteY1" fmla="*/ 0 h 2706127"/>
              <a:gd name="connsiteX2" fmla="*/ 2344380 w 2344380"/>
              <a:gd name="connsiteY2" fmla="*/ 114992 h 2706127"/>
              <a:gd name="connsiteX3" fmla="*/ 2344380 w 2344380"/>
              <a:gd name="connsiteY3" fmla="*/ 2591135 h 2706127"/>
              <a:gd name="connsiteX4" fmla="*/ 2229388 w 2344380"/>
              <a:gd name="connsiteY4" fmla="*/ 2706127 h 2706127"/>
              <a:gd name="connsiteX5" fmla="*/ 114992 w 2344380"/>
              <a:gd name="connsiteY5" fmla="*/ 2706127 h 2706127"/>
              <a:gd name="connsiteX6" fmla="*/ 0 w 2344380"/>
              <a:gd name="connsiteY6" fmla="*/ 2591135 h 2706127"/>
              <a:gd name="connsiteX7" fmla="*/ 0 w 2344380"/>
              <a:gd name="connsiteY7" fmla="*/ 114992 h 2706127"/>
              <a:gd name="connsiteX8" fmla="*/ 114992 w 2344380"/>
              <a:gd name="connsiteY8" fmla="*/ 0 h 270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380" h="2706127">
                <a:moveTo>
                  <a:pt x="114992" y="0"/>
                </a:moveTo>
                <a:lnTo>
                  <a:pt x="2229388" y="0"/>
                </a:lnTo>
                <a:cubicBezTo>
                  <a:pt x="2292896" y="0"/>
                  <a:pt x="2344380" y="51484"/>
                  <a:pt x="2344380" y="114992"/>
                </a:cubicBezTo>
                <a:lnTo>
                  <a:pt x="2344380" y="2591135"/>
                </a:lnTo>
                <a:cubicBezTo>
                  <a:pt x="2344380" y="2654643"/>
                  <a:pt x="2292896" y="2706127"/>
                  <a:pt x="2229388" y="2706127"/>
                </a:cubicBezTo>
                <a:lnTo>
                  <a:pt x="114992" y="2706127"/>
                </a:lnTo>
                <a:cubicBezTo>
                  <a:pt x="51484" y="2706127"/>
                  <a:pt x="0" y="2654643"/>
                  <a:pt x="0" y="2591135"/>
                </a:cubicBezTo>
                <a:lnTo>
                  <a:pt x="0" y="114992"/>
                </a:lnTo>
                <a:cubicBezTo>
                  <a:pt x="0" y="51484"/>
                  <a:pt x="51484" y="0"/>
                  <a:pt x="114992" y="0"/>
                </a:cubicBezTo>
                <a:close/>
              </a:path>
            </a:pathLst>
          </a:custGeom>
          <a:ln w="12700">
            <a:solidFill>
              <a:schemeClr val="bg1"/>
            </a:solidFill>
          </a:ln>
          <a:effectLst>
            <a:outerShdw blurRad="63500" algn="ctr" rotWithShape="0">
              <a:prstClr val="black">
                <a:alpha val="20000"/>
              </a:prstClr>
            </a:outerShdw>
          </a:effectLst>
        </p:spPr>
        <p:txBody>
          <a:bodyPr wrap="square">
            <a:noAutofit/>
          </a:bodyPr>
          <a:lstStyle/>
          <a:p>
            <a:endParaRPr lang="en-IN"/>
          </a:p>
        </p:txBody>
      </p:sp>
      <p:sp>
        <p:nvSpPr>
          <p:cNvPr id="14" name="Picture Placeholder 13">
            <a:extLst>
              <a:ext uri="{FF2B5EF4-FFF2-40B4-BE49-F238E27FC236}">
                <a16:creationId xmlns:a16="http://schemas.microsoft.com/office/drawing/2014/main" id="{41B2D6CE-6A50-8097-33A9-F14B21D71AB5}"/>
              </a:ext>
            </a:extLst>
          </p:cNvPr>
          <p:cNvSpPr>
            <a:spLocks noGrp="1"/>
          </p:cNvSpPr>
          <p:nvPr>
            <p:ph type="pic" sz="quarter" idx="12"/>
          </p:nvPr>
        </p:nvSpPr>
        <p:spPr>
          <a:xfrm>
            <a:off x="6770018" y="3429001"/>
            <a:ext cx="2344380" cy="2816212"/>
          </a:xfrm>
          <a:custGeom>
            <a:avLst/>
            <a:gdLst>
              <a:gd name="connsiteX0" fmla="*/ 114992 w 2344380"/>
              <a:gd name="connsiteY0" fmla="*/ 0 h 2816212"/>
              <a:gd name="connsiteX1" fmla="*/ 2229388 w 2344380"/>
              <a:gd name="connsiteY1" fmla="*/ 0 h 2816212"/>
              <a:gd name="connsiteX2" fmla="*/ 2344380 w 2344380"/>
              <a:gd name="connsiteY2" fmla="*/ 114992 h 2816212"/>
              <a:gd name="connsiteX3" fmla="*/ 2344380 w 2344380"/>
              <a:gd name="connsiteY3" fmla="*/ 2701220 h 2816212"/>
              <a:gd name="connsiteX4" fmla="*/ 2229388 w 2344380"/>
              <a:gd name="connsiteY4" fmla="*/ 2816212 h 2816212"/>
              <a:gd name="connsiteX5" fmla="*/ 114992 w 2344380"/>
              <a:gd name="connsiteY5" fmla="*/ 2816212 h 2816212"/>
              <a:gd name="connsiteX6" fmla="*/ 0 w 2344380"/>
              <a:gd name="connsiteY6" fmla="*/ 2701220 h 2816212"/>
              <a:gd name="connsiteX7" fmla="*/ 0 w 2344380"/>
              <a:gd name="connsiteY7" fmla="*/ 114992 h 2816212"/>
              <a:gd name="connsiteX8" fmla="*/ 114992 w 2344380"/>
              <a:gd name="connsiteY8" fmla="*/ 0 h 281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380" h="2816212">
                <a:moveTo>
                  <a:pt x="114992" y="0"/>
                </a:moveTo>
                <a:lnTo>
                  <a:pt x="2229388" y="0"/>
                </a:lnTo>
                <a:cubicBezTo>
                  <a:pt x="2292896" y="0"/>
                  <a:pt x="2344380" y="51484"/>
                  <a:pt x="2344380" y="114992"/>
                </a:cubicBezTo>
                <a:lnTo>
                  <a:pt x="2344380" y="2701220"/>
                </a:lnTo>
                <a:cubicBezTo>
                  <a:pt x="2344380" y="2764728"/>
                  <a:pt x="2292896" y="2816212"/>
                  <a:pt x="2229388" y="2816212"/>
                </a:cubicBezTo>
                <a:lnTo>
                  <a:pt x="114992" y="2816212"/>
                </a:lnTo>
                <a:cubicBezTo>
                  <a:pt x="51484" y="2816212"/>
                  <a:pt x="0" y="2764728"/>
                  <a:pt x="0" y="2701220"/>
                </a:cubicBezTo>
                <a:lnTo>
                  <a:pt x="0" y="114992"/>
                </a:lnTo>
                <a:cubicBezTo>
                  <a:pt x="0" y="51484"/>
                  <a:pt x="51484" y="0"/>
                  <a:pt x="114992" y="0"/>
                </a:cubicBezTo>
                <a:close/>
              </a:path>
            </a:pathLst>
          </a:custGeom>
          <a:ln w="12700">
            <a:solidFill>
              <a:schemeClr val="bg1"/>
            </a:solidFill>
          </a:ln>
          <a:effectLst>
            <a:outerShdw blurRad="63500" algn="ctr" rotWithShape="0">
              <a:prstClr val="black">
                <a:alpha val="20000"/>
              </a:prstClr>
            </a:outerShdw>
          </a:effectLst>
        </p:spPr>
        <p:txBody>
          <a:bodyPr wrap="square">
            <a:noAutofit/>
          </a:bodyPr>
          <a:lstStyle/>
          <a:p>
            <a:endParaRPr lang="en-IN"/>
          </a:p>
        </p:txBody>
      </p:sp>
      <p:sp>
        <p:nvSpPr>
          <p:cNvPr id="17" name="Picture Placeholder 16">
            <a:extLst>
              <a:ext uri="{FF2B5EF4-FFF2-40B4-BE49-F238E27FC236}">
                <a16:creationId xmlns:a16="http://schemas.microsoft.com/office/drawing/2014/main" id="{F2728496-B6F3-591C-D3AD-6294A84D51D1}"/>
              </a:ext>
            </a:extLst>
          </p:cNvPr>
          <p:cNvSpPr>
            <a:spLocks noGrp="1"/>
          </p:cNvSpPr>
          <p:nvPr>
            <p:ph type="pic" sz="quarter" idx="13"/>
          </p:nvPr>
        </p:nvSpPr>
        <p:spPr>
          <a:xfrm>
            <a:off x="9179467" y="3429002"/>
            <a:ext cx="2344380" cy="2816212"/>
          </a:xfrm>
          <a:custGeom>
            <a:avLst/>
            <a:gdLst>
              <a:gd name="connsiteX0" fmla="*/ 114992 w 2344380"/>
              <a:gd name="connsiteY0" fmla="*/ 0 h 2816212"/>
              <a:gd name="connsiteX1" fmla="*/ 2229388 w 2344380"/>
              <a:gd name="connsiteY1" fmla="*/ 0 h 2816212"/>
              <a:gd name="connsiteX2" fmla="*/ 2344380 w 2344380"/>
              <a:gd name="connsiteY2" fmla="*/ 114992 h 2816212"/>
              <a:gd name="connsiteX3" fmla="*/ 2344380 w 2344380"/>
              <a:gd name="connsiteY3" fmla="*/ 2701220 h 2816212"/>
              <a:gd name="connsiteX4" fmla="*/ 2229388 w 2344380"/>
              <a:gd name="connsiteY4" fmla="*/ 2816212 h 2816212"/>
              <a:gd name="connsiteX5" fmla="*/ 114992 w 2344380"/>
              <a:gd name="connsiteY5" fmla="*/ 2816212 h 2816212"/>
              <a:gd name="connsiteX6" fmla="*/ 0 w 2344380"/>
              <a:gd name="connsiteY6" fmla="*/ 2701220 h 2816212"/>
              <a:gd name="connsiteX7" fmla="*/ 0 w 2344380"/>
              <a:gd name="connsiteY7" fmla="*/ 114992 h 2816212"/>
              <a:gd name="connsiteX8" fmla="*/ 114992 w 2344380"/>
              <a:gd name="connsiteY8" fmla="*/ 0 h 281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380" h="2816212">
                <a:moveTo>
                  <a:pt x="114992" y="0"/>
                </a:moveTo>
                <a:lnTo>
                  <a:pt x="2229388" y="0"/>
                </a:lnTo>
                <a:cubicBezTo>
                  <a:pt x="2292896" y="0"/>
                  <a:pt x="2344380" y="51484"/>
                  <a:pt x="2344380" y="114992"/>
                </a:cubicBezTo>
                <a:lnTo>
                  <a:pt x="2344380" y="2701220"/>
                </a:lnTo>
                <a:cubicBezTo>
                  <a:pt x="2344380" y="2764728"/>
                  <a:pt x="2292896" y="2816212"/>
                  <a:pt x="2229388" y="2816212"/>
                </a:cubicBezTo>
                <a:lnTo>
                  <a:pt x="114992" y="2816212"/>
                </a:lnTo>
                <a:cubicBezTo>
                  <a:pt x="51484" y="2816212"/>
                  <a:pt x="0" y="2764728"/>
                  <a:pt x="0" y="2701220"/>
                </a:cubicBezTo>
                <a:lnTo>
                  <a:pt x="0" y="114992"/>
                </a:lnTo>
                <a:cubicBezTo>
                  <a:pt x="0" y="51484"/>
                  <a:pt x="51484" y="0"/>
                  <a:pt x="114992" y="0"/>
                </a:cubicBezTo>
                <a:close/>
              </a:path>
            </a:pathLst>
          </a:custGeom>
          <a:ln w="12700">
            <a:solidFill>
              <a:schemeClr val="bg1"/>
            </a:solidFill>
          </a:ln>
          <a:effectLst>
            <a:outerShdw blurRad="63500" algn="ctr" rotWithShape="0">
              <a:prstClr val="black">
                <a:alpha val="20000"/>
              </a:prstClr>
            </a:outerShdw>
          </a:effectLst>
        </p:spPr>
        <p:txBody>
          <a:bodyPr wrap="square">
            <a:noAutofit/>
          </a:bodyPr>
          <a:lstStyle/>
          <a:p>
            <a:endParaRPr lang="en-IN"/>
          </a:p>
        </p:txBody>
      </p:sp>
      <p:sp>
        <p:nvSpPr>
          <p:cNvPr id="20" name="Picture Placeholder 19">
            <a:extLst>
              <a:ext uri="{FF2B5EF4-FFF2-40B4-BE49-F238E27FC236}">
                <a16:creationId xmlns:a16="http://schemas.microsoft.com/office/drawing/2014/main" id="{2306415F-4EB1-AD12-3DF9-FF5B9DAAC920}"/>
              </a:ext>
            </a:extLst>
          </p:cNvPr>
          <p:cNvSpPr>
            <a:spLocks noGrp="1"/>
          </p:cNvSpPr>
          <p:nvPr>
            <p:ph type="pic" sz="quarter" idx="14"/>
          </p:nvPr>
        </p:nvSpPr>
        <p:spPr>
          <a:xfrm>
            <a:off x="7833438" y="1788101"/>
            <a:ext cx="2588709" cy="3305163"/>
          </a:xfrm>
          <a:custGeom>
            <a:avLst/>
            <a:gdLst>
              <a:gd name="connsiteX0" fmla="*/ 2143691 w 2588709"/>
              <a:gd name="connsiteY0" fmla="*/ 711 h 3305163"/>
              <a:gd name="connsiteX1" fmla="*/ 2267372 w 2588709"/>
              <a:gd name="connsiteY1" fmla="*/ 99389 h 3305163"/>
              <a:gd name="connsiteX2" fmla="*/ 2587999 w 2588709"/>
              <a:gd name="connsiteY2" fmla="*/ 2950909 h 3305163"/>
              <a:gd name="connsiteX3" fmla="*/ 2489320 w 2588709"/>
              <a:gd name="connsiteY3" fmla="*/ 3074590 h 3305163"/>
              <a:gd name="connsiteX4" fmla="*/ 445018 w 2588709"/>
              <a:gd name="connsiteY4" fmla="*/ 3304453 h 3305163"/>
              <a:gd name="connsiteX5" fmla="*/ 321338 w 2588709"/>
              <a:gd name="connsiteY5" fmla="*/ 3205774 h 3305163"/>
              <a:gd name="connsiteX6" fmla="*/ 711 w 2588709"/>
              <a:gd name="connsiteY6" fmla="*/ 354254 h 3305163"/>
              <a:gd name="connsiteX7" fmla="*/ 99389 w 2588709"/>
              <a:gd name="connsiteY7" fmla="*/ 230574 h 330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709" h="3305163">
                <a:moveTo>
                  <a:pt x="2143691" y="711"/>
                </a:moveTo>
                <a:cubicBezTo>
                  <a:pt x="2205094" y="-6193"/>
                  <a:pt x="2260468" y="37986"/>
                  <a:pt x="2267372" y="99389"/>
                </a:cubicBezTo>
                <a:lnTo>
                  <a:pt x="2587999" y="2950909"/>
                </a:lnTo>
                <a:cubicBezTo>
                  <a:pt x="2594903" y="3012312"/>
                  <a:pt x="2550723" y="3067685"/>
                  <a:pt x="2489320" y="3074590"/>
                </a:cubicBezTo>
                <a:lnTo>
                  <a:pt x="445018" y="3304453"/>
                </a:lnTo>
                <a:cubicBezTo>
                  <a:pt x="383615" y="3311357"/>
                  <a:pt x="328242" y="3267177"/>
                  <a:pt x="321338" y="3205774"/>
                </a:cubicBezTo>
                <a:lnTo>
                  <a:pt x="711" y="354254"/>
                </a:lnTo>
                <a:cubicBezTo>
                  <a:pt x="-6194" y="292851"/>
                  <a:pt x="37986" y="237478"/>
                  <a:pt x="99389" y="230574"/>
                </a:cubicBezTo>
                <a:close/>
              </a:path>
            </a:pathLst>
          </a:custGeom>
          <a:ln w="12700">
            <a:solidFill>
              <a:schemeClr val="bg1"/>
            </a:solidFill>
          </a:ln>
          <a:effectLst>
            <a:outerShdw blurRad="63500" algn="ctr" rotWithShape="0">
              <a:prstClr val="black">
                <a:alpha val="40000"/>
              </a:prstClr>
            </a:outerShdw>
          </a:effectLst>
        </p:spPr>
        <p:txBody>
          <a:bodyPr wrap="square">
            <a:noAutofit/>
          </a:bodyPr>
          <a:lstStyle/>
          <a:p>
            <a:endParaRPr lang="en-IN"/>
          </a:p>
        </p:txBody>
      </p:sp>
    </p:spTree>
    <p:extLst>
      <p:ext uri="{BB962C8B-B14F-4D97-AF65-F5344CB8AC3E}">
        <p14:creationId xmlns:p14="http://schemas.microsoft.com/office/powerpoint/2010/main" val="24355272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34A1880-B78D-F31C-29CE-3C1B295A0A7A}"/>
              </a:ext>
            </a:extLst>
          </p:cNvPr>
          <p:cNvSpPr>
            <a:spLocks noGrp="1"/>
          </p:cNvSpPr>
          <p:nvPr>
            <p:ph type="pic" sz="quarter" idx="10"/>
          </p:nvPr>
        </p:nvSpPr>
        <p:spPr>
          <a:xfrm>
            <a:off x="6235965" y="3320932"/>
            <a:ext cx="2877231" cy="3570633"/>
          </a:xfrm>
          <a:custGeom>
            <a:avLst/>
            <a:gdLst>
              <a:gd name="connsiteX0" fmla="*/ 269999 w 2877231"/>
              <a:gd name="connsiteY0" fmla="*/ 0 h 3570633"/>
              <a:gd name="connsiteX1" fmla="*/ 2607232 w 2877231"/>
              <a:gd name="connsiteY1" fmla="*/ 0 h 3570633"/>
              <a:gd name="connsiteX2" fmla="*/ 2877231 w 2877231"/>
              <a:gd name="connsiteY2" fmla="*/ 269999 h 3570633"/>
              <a:gd name="connsiteX3" fmla="*/ 2877231 w 2877231"/>
              <a:gd name="connsiteY3" fmla="*/ 3570633 h 3570633"/>
              <a:gd name="connsiteX4" fmla="*/ 0 w 2877231"/>
              <a:gd name="connsiteY4" fmla="*/ 3570633 h 3570633"/>
              <a:gd name="connsiteX5" fmla="*/ 0 w 2877231"/>
              <a:gd name="connsiteY5" fmla="*/ 269999 h 3570633"/>
              <a:gd name="connsiteX6" fmla="*/ 269999 w 2877231"/>
              <a:gd name="connsiteY6" fmla="*/ 0 h 357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7231" h="3570633">
                <a:moveTo>
                  <a:pt x="269999" y="0"/>
                </a:moveTo>
                <a:lnTo>
                  <a:pt x="2607232" y="0"/>
                </a:lnTo>
                <a:cubicBezTo>
                  <a:pt x="2756348" y="0"/>
                  <a:pt x="2877231" y="120883"/>
                  <a:pt x="2877231" y="269999"/>
                </a:cubicBezTo>
                <a:lnTo>
                  <a:pt x="2877231" y="3570633"/>
                </a:lnTo>
                <a:lnTo>
                  <a:pt x="0" y="3570633"/>
                </a:lnTo>
                <a:lnTo>
                  <a:pt x="0" y="269999"/>
                </a:lnTo>
                <a:cubicBezTo>
                  <a:pt x="0" y="120883"/>
                  <a:pt x="120883" y="0"/>
                  <a:pt x="269999" y="0"/>
                </a:cubicBezTo>
                <a:close/>
              </a:path>
            </a:pathLst>
          </a:custGeom>
          <a:ln w="12700">
            <a:solidFill>
              <a:schemeClr val="bg1"/>
            </a:solidFill>
          </a:ln>
        </p:spPr>
        <p:txBody>
          <a:bodyPr wrap="square">
            <a:noAutofit/>
          </a:bodyPr>
          <a:lstStyle/>
          <a:p>
            <a:endParaRPr lang="en-IN"/>
          </a:p>
        </p:txBody>
      </p:sp>
      <p:sp>
        <p:nvSpPr>
          <p:cNvPr id="14" name="Picture Placeholder 13">
            <a:extLst>
              <a:ext uri="{FF2B5EF4-FFF2-40B4-BE49-F238E27FC236}">
                <a16:creationId xmlns:a16="http://schemas.microsoft.com/office/drawing/2014/main" id="{4094BCD5-D931-512A-12B8-F072A36B172E}"/>
              </a:ext>
            </a:extLst>
          </p:cNvPr>
          <p:cNvSpPr>
            <a:spLocks noGrp="1"/>
          </p:cNvSpPr>
          <p:nvPr>
            <p:ph type="pic" sz="quarter" idx="11"/>
          </p:nvPr>
        </p:nvSpPr>
        <p:spPr>
          <a:xfrm>
            <a:off x="3218770" y="3320932"/>
            <a:ext cx="2877231" cy="3570633"/>
          </a:xfrm>
          <a:custGeom>
            <a:avLst/>
            <a:gdLst>
              <a:gd name="connsiteX0" fmla="*/ 269999 w 2877231"/>
              <a:gd name="connsiteY0" fmla="*/ 0 h 3570633"/>
              <a:gd name="connsiteX1" fmla="*/ 2607232 w 2877231"/>
              <a:gd name="connsiteY1" fmla="*/ 0 h 3570633"/>
              <a:gd name="connsiteX2" fmla="*/ 2877231 w 2877231"/>
              <a:gd name="connsiteY2" fmla="*/ 269999 h 3570633"/>
              <a:gd name="connsiteX3" fmla="*/ 2877231 w 2877231"/>
              <a:gd name="connsiteY3" fmla="*/ 3570633 h 3570633"/>
              <a:gd name="connsiteX4" fmla="*/ 0 w 2877231"/>
              <a:gd name="connsiteY4" fmla="*/ 3570633 h 3570633"/>
              <a:gd name="connsiteX5" fmla="*/ 0 w 2877231"/>
              <a:gd name="connsiteY5" fmla="*/ 269999 h 3570633"/>
              <a:gd name="connsiteX6" fmla="*/ 269999 w 2877231"/>
              <a:gd name="connsiteY6" fmla="*/ 0 h 357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7231" h="3570633">
                <a:moveTo>
                  <a:pt x="269999" y="0"/>
                </a:moveTo>
                <a:lnTo>
                  <a:pt x="2607232" y="0"/>
                </a:lnTo>
                <a:cubicBezTo>
                  <a:pt x="2756348" y="0"/>
                  <a:pt x="2877231" y="120883"/>
                  <a:pt x="2877231" y="269999"/>
                </a:cubicBezTo>
                <a:lnTo>
                  <a:pt x="2877231" y="3570633"/>
                </a:lnTo>
                <a:lnTo>
                  <a:pt x="0" y="3570633"/>
                </a:lnTo>
                <a:lnTo>
                  <a:pt x="0" y="269999"/>
                </a:lnTo>
                <a:cubicBezTo>
                  <a:pt x="0" y="120883"/>
                  <a:pt x="120883" y="0"/>
                  <a:pt x="269999" y="0"/>
                </a:cubicBezTo>
                <a:close/>
              </a:path>
            </a:pathLst>
          </a:custGeom>
          <a:ln w="12700">
            <a:solidFill>
              <a:schemeClr val="bg1"/>
            </a:solidFill>
          </a:ln>
        </p:spPr>
        <p:txBody>
          <a:bodyPr wrap="square">
            <a:noAutofit/>
          </a:bodyPr>
          <a:lstStyle/>
          <a:p>
            <a:endParaRPr lang="en-IN"/>
          </a:p>
        </p:txBody>
      </p:sp>
      <p:sp>
        <p:nvSpPr>
          <p:cNvPr id="17" name="Picture Placeholder 16">
            <a:extLst>
              <a:ext uri="{FF2B5EF4-FFF2-40B4-BE49-F238E27FC236}">
                <a16:creationId xmlns:a16="http://schemas.microsoft.com/office/drawing/2014/main" id="{1E2FD96B-6D3B-3E6C-90EE-7336FFDD66DC}"/>
              </a:ext>
            </a:extLst>
          </p:cNvPr>
          <p:cNvSpPr>
            <a:spLocks noGrp="1"/>
          </p:cNvSpPr>
          <p:nvPr>
            <p:ph type="pic" sz="quarter" idx="12"/>
          </p:nvPr>
        </p:nvSpPr>
        <p:spPr>
          <a:xfrm>
            <a:off x="1402252" y="3631378"/>
            <a:ext cx="2877231" cy="3260186"/>
          </a:xfrm>
          <a:custGeom>
            <a:avLst/>
            <a:gdLst>
              <a:gd name="connsiteX0" fmla="*/ 269999 w 2877231"/>
              <a:gd name="connsiteY0" fmla="*/ 0 h 3260186"/>
              <a:gd name="connsiteX1" fmla="*/ 2607232 w 2877231"/>
              <a:gd name="connsiteY1" fmla="*/ 0 h 3260186"/>
              <a:gd name="connsiteX2" fmla="*/ 2877231 w 2877231"/>
              <a:gd name="connsiteY2" fmla="*/ 269999 h 3260186"/>
              <a:gd name="connsiteX3" fmla="*/ 2877231 w 2877231"/>
              <a:gd name="connsiteY3" fmla="*/ 3260186 h 3260186"/>
              <a:gd name="connsiteX4" fmla="*/ 0 w 2877231"/>
              <a:gd name="connsiteY4" fmla="*/ 3260186 h 3260186"/>
              <a:gd name="connsiteX5" fmla="*/ 0 w 2877231"/>
              <a:gd name="connsiteY5" fmla="*/ 269999 h 3260186"/>
              <a:gd name="connsiteX6" fmla="*/ 269999 w 2877231"/>
              <a:gd name="connsiteY6" fmla="*/ 0 h 326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7231" h="3260186">
                <a:moveTo>
                  <a:pt x="269999" y="0"/>
                </a:moveTo>
                <a:lnTo>
                  <a:pt x="2607232" y="0"/>
                </a:lnTo>
                <a:cubicBezTo>
                  <a:pt x="2756348" y="0"/>
                  <a:pt x="2877231" y="120883"/>
                  <a:pt x="2877231" y="269999"/>
                </a:cubicBezTo>
                <a:lnTo>
                  <a:pt x="2877231" y="3260186"/>
                </a:lnTo>
                <a:lnTo>
                  <a:pt x="0" y="3260186"/>
                </a:lnTo>
                <a:lnTo>
                  <a:pt x="0" y="269999"/>
                </a:lnTo>
                <a:cubicBezTo>
                  <a:pt x="0" y="120883"/>
                  <a:pt x="120883" y="0"/>
                  <a:pt x="269999" y="0"/>
                </a:cubicBezTo>
                <a:close/>
              </a:path>
            </a:pathLst>
          </a:custGeom>
          <a:ln w="12700">
            <a:solidFill>
              <a:schemeClr val="bg1"/>
            </a:solidFill>
          </a:ln>
        </p:spPr>
        <p:txBody>
          <a:bodyPr wrap="square">
            <a:noAutofit/>
          </a:bodyPr>
          <a:lstStyle/>
          <a:p>
            <a:endParaRPr lang="en-IN"/>
          </a:p>
        </p:txBody>
      </p:sp>
      <p:sp>
        <p:nvSpPr>
          <p:cNvPr id="20" name="Picture Placeholder 19">
            <a:extLst>
              <a:ext uri="{FF2B5EF4-FFF2-40B4-BE49-F238E27FC236}">
                <a16:creationId xmlns:a16="http://schemas.microsoft.com/office/drawing/2014/main" id="{8EED8EA0-246B-CF2F-1BF4-A99784792A9F}"/>
              </a:ext>
            </a:extLst>
          </p:cNvPr>
          <p:cNvSpPr>
            <a:spLocks noGrp="1"/>
          </p:cNvSpPr>
          <p:nvPr>
            <p:ph type="pic" sz="quarter" idx="13"/>
          </p:nvPr>
        </p:nvSpPr>
        <p:spPr>
          <a:xfrm>
            <a:off x="7912519" y="3631378"/>
            <a:ext cx="2877231" cy="3260186"/>
          </a:xfrm>
          <a:custGeom>
            <a:avLst/>
            <a:gdLst>
              <a:gd name="connsiteX0" fmla="*/ 269999 w 2877231"/>
              <a:gd name="connsiteY0" fmla="*/ 0 h 3260186"/>
              <a:gd name="connsiteX1" fmla="*/ 2607232 w 2877231"/>
              <a:gd name="connsiteY1" fmla="*/ 0 h 3260186"/>
              <a:gd name="connsiteX2" fmla="*/ 2877231 w 2877231"/>
              <a:gd name="connsiteY2" fmla="*/ 269999 h 3260186"/>
              <a:gd name="connsiteX3" fmla="*/ 2877231 w 2877231"/>
              <a:gd name="connsiteY3" fmla="*/ 3260186 h 3260186"/>
              <a:gd name="connsiteX4" fmla="*/ 0 w 2877231"/>
              <a:gd name="connsiteY4" fmla="*/ 3260186 h 3260186"/>
              <a:gd name="connsiteX5" fmla="*/ 0 w 2877231"/>
              <a:gd name="connsiteY5" fmla="*/ 269999 h 3260186"/>
              <a:gd name="connsiteX6" fmla="*/ 269999 w 2877231"/>
              <a:gd name="connsiteY6" fmla="*/ 0 h 326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7231" h="3260186">
                <a:moveTo>
                  <a:pt x="269999" y="0"/>
                </a:moveTo>
                <a:lnTo>
                  <a:pt x="2607232" y="0"/>
                </a:lnTo>
                <a:cubicBezTo>
                  <a:pt x="2756348" y="0"/>
                  <a:pt x="2877231" y="120883"/>
                  <a:pt x="2877231" y="269999"/>
                </a:cubicBezTo>
                <a:lnTo>
                  <a:pt x="2877231" y="3260186"/>
                </a:lnTo>
                <a:lnTo>
                  <a:pt x="0" y="3260186"/>
                </a:lnTo>
                <a:lnTo>
                  <a:pt x="0" y="269999"/>
                </a:lnTo>
                <a:cubicBezTo>
                  <a:pt x="0" y="120883"/>
                  <a:pt x="120883" y="0"/>
                  <a:pt x="269999" y="0"/>
                </a:cubicBezTo>
                <a:close/>
              </a:path>
            </a:pathLst>
          </a:custGeom>
          <a:ln w="12700">
            <a:solidFill>
              <a:schemeClr val="bg1"/>
            </a:solidFill>
          </a:ln>
        </p:spPr>
        <p:txBody>
          <a:bodyPr wrap="square">
            <a:noAutofit/>
          </a:bodyPr>
          <a:lstStyle/>
          <a:p>
            <a:endParaRPr lang="en-IN"/>
          </a:p>
        </p:txBody>
      </p:sp>
      <p:sp>
        <p:nvSpPr>
          <p:cNvPr id="23" name="Picture Placeholder 22">
            <a:extLst>
              <a:ext uri="{FF2B5EF4-FFF2-40B4-BE49-F238E27FC236}">
                <a16:creationId xmlns:a16="http://schemas.microsoft.com/office/drawing/2014/main" id="{3651A6C9-2F0C-ED68-810D-F206D948D635}"/>
              </a:ext>
            </a:extLst>
          </p:cNvPr>
          <p:cNvSpPr>
            <a:spLocks noGrp="1"/>
          </p:cNvSpPr>
          <p:nvPr>
            <p:ph type="pic" sz="quarter" idx="14"/>
          </p:nvPr>
        </p:nvSpPr>
        <p:spPr>
          <a:xfrm>
            <a:off x="9314770" y="4002251"/>
            <a:ext cx="2877231" cy="2889313"/>
          </a:xfrm>
          <a:custGeom>
            <a:avLst/>
            <a:gdLst>
              <a:gd name="connsiteX0" fmla="*/ 269999 w 2877231"/>
              <a:gd name="connsiteY0" fmla="*/ 0 h 2889313"/>
              <a:gd name="connsiteX1" fmla="*/ 2607232 w 2877231"/>
              <a:gd name="connsiteY1" fmla="*/ 0 h 2889313"/>
              <a:gd name="connsiteX2" fmla="*/ 2877231 w 2877231"/>
              <a:gd name="connsiteY2" fmla="*/ 269999 h 2889313"/>
              <a:gd name="connsiteX3" fmla="*/ 2877231 w 2877231"/>
              <a:gd name="connsiteY3" fmla="*/ 2889313 h 2889313"/>
              <a:gd name="connsiteX4" fmla="*/ 0 w 2877231"/>
              <a:gd name="connsiteY4" fmla="*/ 2889313 h 2889313"/>
              <a:gd name="connsiteX5" fmla="*/ 0 w 2877231"/>
              <a:gd name="connsiteY5" fmla="*/ 269999 h 2889313"/>
              <a:gd name="connsiteX6" fmla="*/ 269999 w 2877231"/>
              <a:gd name="connsiteY6" fmla="*/ 0 h 288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7231" h="2889313">
                <a:moveTo>
                  <a:pt x="269999" y="0"/>
                </a:moveTo>
                <a:lnTo>
                  <a:pt x="2607232" y="0"/>
                </a:lnTo>
                <a:cubicBezTo>
                  <a:pt x="2756348" y="0"/>
                  <a:pt x="2877231" y="120883"/>
                  <a:pt x="2877231" y="269999"/>
                </a:cubicBezTo>
                <a:lnTo>
                  <a:pt x="2877231" y="2889313"/>
                </a:lnTo>
                <a:lnTo>
                  <a:pt x="0" y="2889313"/>
                </a:lnTo>
                <a:lnTo>
                  <a:pt x="0" y="269999"/>
                </a:lnTo>
                <a:cubicBezTo>
                  <a:pt x="0" y="120883"/>
                  <a:pt x="120883" y="0"/>
                  <a:pt x="269999" y="0"/>
                </a:cubicBezTo>
                <a:close/>
              </a:path>
            </a:pathLst>
          </a:custGeom>
          <a:ln w="12700">
            <a:solidFill>
              <a:schemeClr val="bg1"/>
            </a:solidFill>
          </a:ln>
        </p:spPr>
        <p:txBody>
          <a:bodyPr wrap="square">
            <a:noAutofit/>
          </a:bodyPr>
          <a:lstStyle/>
          <a:p>
            <a:endParaRPr lang="en-IN"/>
          </a:p>
        </p:txBody>
      </p:sp>
      <p:sp>
        <p:nvSpPr>
          <p:cNvPr id="26" name="Picture Placeholder 25">
            <a:extLst>
              <a:ext uri="{FF2B5EF4-FFF2-40B4-BE49-F238E27FC236}">
                <a16:creationId xmlns:a16="http://schemas.microsoft.com/office/drawing/2014/main" id="{871D4459-4F25-40D8-1899-EA0567242F35}"/>
              </a:ext>
            </a:extLst>
          </p:cNvPr>
          <p:cNvSpPr>
            <a:spLocks noGrp="1"/>
          </p:cNvSpPr>
          <p:nvPr>
            <p:ph type="pic" sz="quarter" idx="15"/>
          </p:nvPr>
        </p:nvSpPr>
        <p:spPr>
          <a:xfrm>
            <a:off x="1" y="4002252"/>
            <a:ext cx="2877231" cy="2889313"/>
          </a:xfrm>
          <a:custGeom>
            <a:avLst/>
            <a:gdLst>
              <a:gd name="connsiteX0" fmla="*/ 269999 w 2877231"/>
              <a:gd name="connsiteY0" fmla="*/ 0 h 2889313"/>
              <a:gd name="connsiteX1" fmla="*/ 2607232 w 2877231"/>
              <a:gd name="connsiteY1" fmla="*/ 0 h 2889313"/>
              <a:gd name="connsiteX2" fmla="*/ 2877231 w 2877231"/>
              <a:gd name="connsiteY2" fmla="*/ 269999 h 2889313"/>
              <a:gd name="connsiteX3" fmla="*/ 2877231 w 2877231"/>
              <a:gd name="connsiteY3" fmla="*/ 2889313 h 2889313"/>
              <a:gd name="connsiteX4" fmla="*/ 0 w 2877231"/>
              <a:gd name="connsiteY4" fmla="*/ 2889313 h 2889313"/>
              <a:gd name="connsiteX5" fmla="*/ 0 w 2877231"/>
              <a:gd name="connsiteY5" fmla="*/ 269999 h 2889313"/>
              <a:gd name="connsiteX6" fmla="*/ 269999 w 2877231"/>
              <a:gd name="connsiteY6" fmla="*/ 0 h 288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7231" h="2889313">
                <a:moveTo>
                  <a:pt x="269999" y="0"/>
                </a:moveTo>
                <a:lnTo>
                  <a:pt x="2607232" y="0"/>
                </a:lnTo>
                <a:cubicBezTo>
                  <a:pt x="2756348" y="0"/>
                  <a:pt x="2877231" y="120883"/>
                  <a:pt x="2877231" y="269999"/>
                </a:cubicBezTo>
                <a:lnTo>
                  <a:pt x="2877231" y="2889313"/>
                </a:lnTo>
                <a:lnTo>
                  <a:pt x="0" y="2889313"/>
                </a:lnTo>
                <a:lnTo>
                  <a:pt x="0" y="269999"/>
                </a:lnTo>
                <a:cubicBezTo>
                  <a:pt x="0" y="120883"/>
                  <a:pt x="120883" y="0"/>
                  <a:pt x="269999" y="0"/>
                </a:cubicBezTo>
                <a:close/>
              </a:path>
            </a:pathLst>
          </a:custGeom>
          <a:ln w="12700">
            <a:solidFill>
              <a:schemeClr val="bg1"/>
            </a:solidFill>
          </a:ln>
        </p:spPr>
        <p:txBody>
          <a:bodyPr wrap="square">
            <a:noAutofit/>
          </a:bodyPr>
          <a:lstStyle/>
          <a:p>
            <a:endParaRPr lang="en-IN"/>
          </a:p>
        </p:txBody>
      </p:sp>
    </p:spTree>
    <p:extLst>
      <p:ext uri="{BB962C8B-B14F-4D97-AF65-F5344CB8AC3E}">
        <p14:creationId xmlns:p14="http://schemas.microsoft.com/office/powerpoint/2010/main" val="9062351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1F280C7-6720-89A1-268A-3FF17CE3BDAE}"/>
              </a:ext>
            </a:extLst>
          </p:cNvPr>
          <p:cNvSpPr>
            <a:spLocks noGrp="1"/>
          </p:cNvSpPr>
          <p:nvPr>
            <p:ph type="pic" sz="quarter" idx="10"/>
          </p:nvPr>
        </p:nvSpPr>
        <p:spPr>
          <a:xfrm>
            <a:off x="6621350" y="1566702"/>
            <a:ext cx="2652712" cy="3805398"/>
          </a:xfrm>
          <a:custGeom>
            <a:avLst/>
            <a:gdLst>
              <a:gd name="connsiteX0" fmla="*/ 113589 w 2652712"/>
              <a:gd name="connsiteY0" fmla="*/ 0 h 3805398"/>
              <a:gd name="connsiteX1" fmla="*/ 2539123 w 2652712"/>
              <a:gd name="connsiteY1" fmla="*/ 0 h 3805398"/>
              <a:gd name="connsiteX2" fmla="*/ 2652712 w 2652712"/>
              <a:gd name="connsiteY2" fmla="*/ 113589 h 3805398"/>
              <a:gd name="connsiteX3" fmla="*/ 2652712 w 2652712"/>
              <a:gd name="connsiteY3" fmla="*/ 3691809 h 3805398"/>
              <a:gd name="connsiteX4" fmla="*/ 2539123 w 2652712"/>
              <a:gd name="connsiteY4" fmla="*/ 3805398 h 3805398"/>
              <a:gd name="connsiteX5" fmla="*/ 113589 w 2652712"/>
              <a:gd name="connsiteY5" fmla="*/ 3805398 h 3805398"/>
              <a:gd name="connsiteX6" fmla="*/ 0 w 2652712"/>
              <a:gd name="connsiteY6" fmla="*/ 3691809 h 3805398"/>
              <a:gd name="connsiteX7" fmla="*/ 0 w 2652712"/>
              <a:gd name="connsiteY7" fmla="*/ 113589 h 3805398"/>
              <a:gd name="connsiteX8" fmla="*/ 113589 w 2652712"/>
              <a:gd name="connsiteY8" fmla="*/ 0 h 380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712" h="3805398">
                <a:moveTo>
                  <a:pt x="113589" y="0"/>
                </a:moveTo>
                <a:lnTo>
                  <a:pt x="2539123" y="0"/>
                </a:lnTo>
                <a:cubicBezTo>
                  <a:pt x="2601856" y="0"/>
                  <a:pt x="2652712" y="50856"/>
                  <a:pt x="2652712" y="113589"/>
                </a:cubicBezTo>
                <a:lnTo>
                  <a:pt x="2652712" y="3691809"/>
                </a:lnTo>
                <a:cubicBezTo>
                  <a:pt x="2652712" y="3754542"/>
                  <a:pt x="2601856" y="3805398"/>
                  <a:pt x="2539123" y="3805398"/>
                </a:cubicBezTo>
                <a:lnTo>
                  <a:pt x="113589" y="3805398"/>
                </a:lnTo>
                <a:cubicBezTo>
                  <a:pt x="50856" y="3805398"/>
                  <a:pt x="0" y="3754542"/>
                  <a:pt x="0" y="3691809"/>
                </a:cubicBezTo>
                <a:lnTo>
                  <a:pt x="0" y="113589"/>
                </a:lnTo>
                <a:cubicBezTo>
                  <a:pt x="0" y="50856"/>
                  <a:pt x="50856" y="0"/>
                  <a:pt x="113589" y="0"/>
                </a:cubicBezTo>
                <a:close/>
              </a:path>
            </a:pathLst>
          </a:custGeom>
          <a:ln w="12700">
            <a:solidFill>
              <a:schemeClr val="bg1"/>
            </a:solidFill>
          </a:ln>
          <a:effectLst>
            <a:outerShdw blurRad="63500" algn="ctr" rotWithShape="0">
              <a:prstClr val="black">
                <a:alpha val="20000"/>
              </a:prstClr>
            </a:outerShdw>
          </a:effectLst>
        </p:spPr>
        <p:txBody>
          <a:bodyPr wrap="square">
            <a:noAutofit/>
          </a:bodyPr>
          <a:lstStyle/>
          <a:p>
            <a:endParaRPr lang="en-IN"/>
          </a:p>
        </p:txBody>
      </p:sp>
      <p:sp>
        <p:nvSpPr>
          <p:cNvPr id="13" name="Picture Placeholder 12">
            <a:extLst>
              <a:ext uri="{FF2B5EF4-FFF2-40B4-BE49-F238E27FC236}">
                <a16:creationId xmlns:a16="http://schemas.microsoft.com/office/drawing/2014/main" id="{205BE485-F3BA-6BF4-CB34-B5526EAFB4F3}"/>
              </a:ext>
            </a:extLst>
          </p:cNvPr>
          <p:cNvSpPr>
            <a:spLocks noGrp="1"/>
          </p:cNvSpPr>
          <p:nvPr>
            <p:ph type="pic" sz="quarter" idx="11"/>
          </p:nvPr>
        </p:nvSpPr>
        <p:spPr>
          <a:xfrm>
            <a:off x="8447088" y="741202"/>
            <a:ext cx="2652712" cy="3805398"/>
          </a:xfrm>
          <a:custGeom>
            <a:avLst/>
            <a:gdLst>
              <a:gd name="connsiteX0" fmla="*/ 113589 w 2652712"/>
              <a:gd name="connsiteY0" fmla="*/ 0 h 3805398"/>
              <a:gd name="connsiteX1" fmla="*/ 2539123 w 2652712"/>
              <a:gd name="connsiteY1" fmla="*/ 0 h 3805398"/>
              <a:gd name="connsiteX2" fmla="*/ 2652712 w 2652712"/>
              <a:gd name="connsiteY2" fmla="*/ 113589 h 3805398"/>
              <a:gd name="connsiteX3" fmla="*/ 2652712 w 2652712"/>
              <a:gd name="connsiteY3" fmla="*/ 3691809 h 3805398"/>
              <a:gd name="connsiteX4" fmla="*/ 2539123 w 2652712"/>
              <a:gd name="connsiteY4" fmla="*/ 3805398 h 3805398"/>
              <a:gd name="connsiteX5" fmla="*/ 113589 w 2652712"/>
              <a:gd name="connsiteY5" fmla="*/ 3805398 h 3805398"/>
              <a:gd name="connsiteX6" fmla="*/ 0 w 2652712"/>
              <a:gd name="connsiteY6" fmla="*/ 3691809 h 3805398"/>
              <a:gd name="connsiteX7" fmla="*/ 0 w 2652712"/>
              <a:gd name="connsiteY7" fmla="*/ 113589 h 3805398"/>
              <a:gd name="connsiteX8" fmla="*/ 113589 w 2652712"/>
              <a:gd name="connsiteY8" fmla="*/ 0 h 380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712" h="3805398">
                <a:moveTo>
                  <a:pt x="113589" y="0"/>
                </a:moveTo>
                <a:lnTo>
                  <a:pt x="2539123" y="0"/>
                </a:lnTo>
                <a:cubicBezTo>
                  <a:pt x="2601856" y="0"/>
                  <a:pt x="2652712" y="50856"/>
                  <a:pt x="2652712" y="113589"/>
                </a:cubicBezTo>
                <a:lnTo>
                  <a:pt x="2652712" y="3691809"/>
                </a:lnTo>
                <a:cubicBezTo>
                  <a:pt x="2652712" y="3754542"/>
                  <a:pt x="2601856" y="3805398"/>
                  <a:pt x="2539123" y="3805398"/>
                </a:cubicBezTo>
                <a:lnTo>
                  <a:pt x="113589" y="3805398"/>
                </a:lnTo>
                <a:cubicBezTo>
                  <a:pt x="50856" y="3805398"/>
                  <a:pt x="0" y="3754542"/>
                  <a:pt x="0" y="3691809"/>
                </a:cubicBezTo>
                <a:lnTo>
                  <a:pt x="0" y="113589"/>
                </a:lnTo>
                <a:cubicBezTo>
                  <a:pt x="0" y="50856"/>
                  <a:pt x="50856" y="0"/>
                  <a:pt x="113589" y="0"/>
                </a:cubicBezTo>
                <a:close/>
              </a:path>
            </a:pathLst>
          </a:custGeom>
          <a:ln w="12700">
            <a:solidFill>
              <a:schemeClr val="bg1"/>
            </a:solidFill>
          </a:ln>
          <a:effectLst>
            <a:outerShdw blurRad="63500" algn="ctr" rotWithShape="0">
              <a:prstClr val="black">
                <a:alpha val="20000"/>
              </a:prstClr>
            </a:outerShdw>
          </a:effectLst>
        </p:spPr>
        <p:txBody>
          <a:bodyPr wrap="square">
            <a:noAutofit/>
          </a:bodyPr>
          <a:lstStyle/>
          <a:p>
            <a:endParaRPr lang="en-IN"/>
          </a:p>
        </p:txBody>
      </p:sp>
      <p:sp>
        <p:nvSpPr>
          <p:cNvPr id="16" name="Picture Placeholder 15">
            <a:extLst>
              <a:ext uri="{FF2B5EF4-FFF2-40B4-BE49-F238E27FC236}">
                <a16:creationId xmlns:a16="http://schemas.microsoft.com/office/drawing/2014/main" id="{FA52BD3E-1120-4165-B028-A59BC26CA430}"/>
              </a:ext>
            </a:extLst>
          </p:cNvPr>
          <p:cNvSpPr>
            <a:spLocks noGrp="1"/>
          </p:cNvSpPr>
          <p:nvPr>
            <p:ph type="pic" sz="quarter" idx="12"/>
          </p:nvPr>
        </p:nvSpPr>
        <p:spPr>
          <a:xfrm>
            <a:off x="7639621" y="3815200"/>
            <a:ext cx="3906997" cy="2326401"/>
          </a:xfrm>
          <a:custGeom>
            <a:avLst/>
            <a:gdLst>
              <a:gd name="connsiteX0" fmla="*/ 99616 w 3906997"/>
              <a:gd name="connsiteY0" fmla="*/ 0 h 2326401"/>
              <a:gd name="connsiteX1" fmla="*/ 3807381 w 3906997"/>
              <a:gd name="connsiteY1" fmla="*/ 0 h 2326401"/>
              <a:gd name="connsiteX2" fmla="*/ 3906997 w 3906997"/>
              <a:gd name="connsiteY2" fmla="*/ 99616 h 2326401"/>
              <a:gd name="connsiteX3" fmla="*/ 3906997 w 3906997"/>
              <a:gd name="connsiteY3" fmla="*/ 2226785 h 2326401"/>
              <a:gd name="connsiteX4" fmla="*/ 3807381 w 3906997"/>
              <a:gd name="connsiteY4" fmla="*/ 2326401 h 2326401"/>
              <a:gd name="connsiteX5" fmla="*/ 99616 w 3906997"/>
              <a:gd name="connsiteY5" fmla="*/ 2326401 h 2326401"/>
              <a:gd name="connsiteX6" fmla="*/ 0 w 3906997"/>
              <a:gd name="connsiteY6" fmla="*/ 2226785 h 2326401"/>
              <a:gd name="connsiteX7" fmla="*/ 0 w 3906997"/>
              <a:gd name="connsiteY7" fmla="*/ 99616 h 2326401"/>
              <a:gd name="connsiteX8" fmla="*/ 99616 w 3906997"/>
              <a:gd name="connsiteY8" fmla="*/ 0 h 232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6997" h="2326401">
                <a:moveTo>
                  <a:pt x="99616" y="0"/>
                </a:moveTo>
                <a:lnTo>
                  <a:pt x="3807381" y="0"/>
                </a:lnTo>
                <a:cubicBezTo>
                  <a:pt x="3862397" y="0"/>
                  <a:pt x="3906997" y="44600"/>
                  <a:pt x="3906997" y="99616"/>
                </a:cubicBezTo>
                <a:lnTo>
                  <a:pt x="3906997" y="2226785"/>
                </a:lnTo>
                <a:cubicBezTo>
                  <a:pt x="3906997" y="2281801"/>
                  <a:pt x="3862397" y="2326401"/>
                  <a:pt x="3807381" y="2326401"/>
                </a:cubicBezTo>
                <a:lnTo>
                  <a:pt x="99616" y="2326401"/>
                </a:lnTo>
                <a:cubicBezTo>
                  <a:pt x="44600" y="2326401"/>
                  <a:pt x="0" y="2281801"/>
                  <a:pt x="0" y="2226785"/>
                </a:cubicBezTo>
                <a:lnTo>
                  <a:pt x="0" y="99616"/>
                </a:lnTo>
                <a:cubicBezTo>
                  <a:pt x="0" y="44600"/>
                  <a:pt x="44600" y="0"/>
                  <a:pt x="99616" y="0"/>
                </a:cubicBezTo>
                <a:close/>
              </a:path>
            </a:pathLst>
          </a:custGeom>
          <a:ln w="12700">
            <a:solidFill>
              <a:schemeClr val="bg1"/>
            </a:solidFill>
          </a:ln>
          <a:effectLst>
            <a:outerShdw blurRad="63500" algn="ctr" rotWithShape="0">
              <a:prstClr val="black">
                <a:alpha val="20000"/>
              </a:prstClr>
            </a:outerShdw>
          </a:effectLst>
        </p:spPr>
        <p:txBody>
          <a:bodyPr wrap="square">
            <a:noAutofit/>
          </a:bodyPr>
          <a:lstStyle/>
          <a:p>
            <a:endParaRPr lang="en-IN"/>
          </a:p>
        </p:txBody>
      </p:sp>
    </p:spTree>
    <p:extLst>
      <p:ext uri="{BB962C8B-B14F-4D97-AF65-F5344CB8AC3E}">
        <p14:creationId xmlns:p14="http://schemas.microsoft.com/office/powerpoint/2010/main" val="9773586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BB98D73-8BF1-4468-D516-C3292FBD3278}"/>
              </a:ext>
            </a:extLst>
          </p:cNvPr>
          <p:cNvSpPr>
            <a:spLocks noGrp="1"/>
          </p:cNvSpPr>
          <p:nvPr>
            <p:ph type="pic" sz="quarter" idx="10"/>
          </p:nvPr>
        </p:nvSpPr>
        <p:spPr>
          <a:xfrm>
            <a:off x="1" y="3933372"/>
            <a:ext cx="2268615" cy="2924628"/>
          </a:xfrm>
          <a:custGeom>
            <a:avLst/>
            <a:gdLst>
              <a:gd name="connsiteX0" fmla="*/ 248718 w 2268615"/>
              <a:gd name="connsiteY0" fmla="*/ 0 h 2924628"/>
              <a:gd name="connsiteX1" fmla="*/ 1864626 w 2268615"/>
              <a:gd name="connsiteY1" fmla="*/ 1 h 2924628"/>
              <a:gd name="connsiteX2" fmla="*/ 2268615 w 2268615"/>
              <a:gd name="connsiteY2" fmla="*/ 403989 h 2924628"/>
              <a:gd name="connsiteX3" fmla="*/ 2268615 w 2268615"/>
              <a:gd name="connsiteY3" fmla="*/ 2924628 h 2924628"/>
              <a:gd name="connsiteX4" fmla="*/ 0 w 2268615"/>
              <a:gd name="connsiteY4" fmla="*/ 2924628 h 2924628"/>
              <a:gd name="connsiteX5" fmla="*/ 1 w 2268615"/>
              <a:gd name="connsiteY5" fmla="*/ 87842 h 2924628"/>
              <a:gd name="connsiteX6" fmla="*/ 22844 w 2268615"/>
              <a:gd name="connsiteY6" fmla="*/ 68995 h 2924628"/>
              <a:gd name="connsiteX7" fmla="*/ 248718 w 2268615"/>
              <a:gd name="connsiteY7" fmla="*/ 0 h 292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8615" h="2924628">
                <a:moveTo>
                  <a:pt x="248718" y="0"/>
                </a:moveTo>
                <a:lnTo>
                  <a:pt x="1864626" y="1"/>
                </a:lnTo>
                <a:cubicBezTo>
                  <a:pt x="2087743" y="1"/>
                  <a:pt x="2268615" y="180873"/>
                  <a:pt x="2268615" y="403989"/>
                </a:cubicBezTo>
                <a:lnTo>
                  <a:pt x="2268615" y="2924628"/>
                </a:lnTo>
                <a:lnTo>
                  <a:pt x="0" y="2924628"/>
                </a:lnTo>
                <a:lnTo>
                  <a:pt x="1" y="87842"/>
                </a:lnTo>
                <a:lnTo>
                  <a:pt x="22844" y="68995"/>
                </a:lnTo>
                <a:cubicBezTo>
                  <a:pt x="87320" y="25435"/>
                  <a:pt x="165049" y="0"/>
                  <a:pt x="248718" y="0"/>
                </a:cubicBezTo>
                <a:close/>
              </a:path>
            </a:pathLst>
          </a:custGeom>
          <a:ln w="12700">
            <a:solidFill>
              <a:schemeClr val="bg1"/>
            </a:solidFill>
          </a:ln>
        </p:spPr>
        <p:txBody>
          <a:bodyPr wrap="square">
            <a:noAutofit/>
          </a:bodyPr>
          <a:lstStyle/>
          <a:p>
            <a:endParaRPr lang="en-IN"/>
          </a:p>
        </p:txBody>
      </p:sp>
      <p:sp>
        <p:nvSpPr>
          <p:cNvPr id="13" name="Picture Placeholder 12">
            <a:extLst>
              <a:ext uri="{FF2B5EF4-FFF2-40B4-BE49-F238E27FC236}">
                <a16:creationId xmlns:a16="http://schemas.microsoft.com/office/drawing/2014/main" id="{A2751258-0584-262D-ACA7-C60B78D041BD}"/>
              </a:ext>
            </a:extLst>
          </p:cNvPr>
          <p:cNvSpPr>
            <a:spLocks noGrp="1"/>
          </p:cNvSpPr>
          <p:nvPr>
            <p:ph type="pic" sz="quarter" idx="11"/>
          </p:nvPr>
        </p:nvSpPr>
        <p:spPr>
          <a:xfrm>
            <a:off x="2364393" y="3933372"/>
            <a:ext cx="2423886" cy="2924628"/>
          </a:xfrm>
          <a:custGeom>
            <a:avLst/>
            <a:gdLst>
              <a:gd name="connsiteX0" fmla="*/ 403989 w 2423886"/>
              <a:gd name="connsiteY0" fmla="*/ 0 h 2924628"/>
              <a:gd name="connsiteX1" fmla="*/ 2019897 w 2423886"/>
              <a:gd name="connsiteY1" fmla="*/ 0 h 2924628"/>
              <a:gd name="connsiteX2" fmla="*/ 2423886 w 2423886"/>
              <a:gd name="connsiteY2" fmla="*/ 403989 h 2924628"/>
              <a:gd name="connsiteX3" fmla="*/ 2423886 w 2423886"/>
              <a:gd name="connsiteY3" fmla="*/ 2924628 h 2924628"/>
              <a:gd name="connsiteX4" fmla="*/ 0 w 2423886"/>
              <a:gd name="connsiteY4" fmla="*/ 2924627 h 2924628"/>
              <a:gd name="connsiteX5" fmla="*/ 0 w 2423886"/>
              <a:gd name="connsiteY5" fmla="*/ 403988 h 2924628"/>
              <a:gd name="connsiteX6" fmla="*/ 403989 w 2423886"/>
              <a:gd name="connsiteY6" fmla="*/ 0 h 292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3886" h="2924628">
                <a:moveTo>
                  <a:pt x="403989" y="0"/>
                </a:moveTo>
                <a:lnTo>
                  <a:pt x="2019897" y="0"/>
                </a:lnTo>
                <a:cubicBezTo>
                  <a:pt x="2243014" y="0"/>
                  <a:pt x="2423886" y="180872"/>
                  <a:pt x="2423886" y="403989"/>
                </a:cubicBezTo>
                <a:lnTo>
                  <a:pt x="2423886" y="2924628"/>
                </a:lnTo>
                <a:lnTo>
                  <a:pt x="0" y="2924627"/>
                </a:lnTo>
                <a:lnTo>
                  <a:pt x="0" y="403988"/>
                </a:lnTo>
                <a:cubicBezTo>
                  <a:pt x="0" y="180872"/>
                  <a:pt x="180872" y="0"/>
                  <a:pt x="403989" y="0"/>
                </a:cubicBezTo>
                <a:close/>
              </a:path>
            </a:pathLst>
          </a:custGeom>
          <a:ln w="12700">
            <a:solidFill>
              <a:schemeClr val="bg1"/>
            </a:solidFill>
          </a:ln>
        </p:spPr>
        <p:txBody>
          <a:bodyPr wrap="square">
            <a:noAutofit/>
          </a:bodyPr>
          <a:lstStyle/>
          <a:p>
            <a:endParaRPr lang="en-IN"/>
          </a:p>
        </p:txBody>
      </p:sp>
      <p:sp>
        <p:nvSpPr>
          <p:cNvPr id="16" name="Picture Placeholder 15">
            <a:extLst>
              <a:ext uri="{FF2B5EF4-FFF2-40B4-BE49-F238E27FC236}">
                <a16:creationId xmlns:a16="http://schemas.microsoft.com/office/drawing/2014/main" id="{6E668466-46B5-4E3F-D36E-1B9F974CF1B8}"/>
              </a:ext>
            </a:extLst>
          </p:cNvPr>
          <p:cNvSpPr>
            <a:spLocks noGrp="1"/>
          </p:cNvSpPr>
          <p:nvPr>
            <p:ph type="pic" sz="quarter" idx="12"/>
          </p:nvPr>
        </p:nvSpPr>
        <p:spPr>
          <a:xfrm>
            <a:off x="4884058" y="3933372"/>
            <a:ext cx="2423886" cy="2924628"/>
          </a:xfrm>
          <a:custGeom>
            <a:avLst/>
            <a:gdLst>
              <a:gd name="connsiteX0" fmla="*/ 403989 w 2423886"/>
              <a:gd name="connsiteY0" fmla="*/ 0 h 2924628"/>
              <a:gd name="connsiteX1" fmla="*/ 2019897 w 2423886"/>
              <a:gd name="connsiteY1" fmla="*/ 0 h 2924628"/>
              <a:gd name="connsiteX2" fmla="*/ 2423886 w 2423886"/>
              <a:gd name="connsiteY2" fmla="*/ 403989 h 2924628"/>
              <a:gd name="connsiteX3" fmla="*/ 2423886 w 2423886"/>
              <a:gd name="connsiteY3" fmla="*/ 2924628 h 2924628"/>
              <a:gd name="connsiteX4" fmla="*/ 0 w 2423886"/>
              <a:gd name="connsiteY4" fmla="*/ 2924628 h 2924628"/>
              <a:gd name="connsiteX5" fmla="*/ 0 w 2423886"/>
              <a:gd name="connsiteY5" fmla="*/ 403989 h 2924628"/>
              <a:gd name="connsiteX6" fmla="*/ 403989 w 2423886"/>
              <a:gd name="connsiteY6" fmla="*/ 0 h 292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3886" h="2924628">
                <a:moveTo>
                  <a:pt x="403989" y="0"/>
                </a:moveTo>
                <a:lnTo>
                  <a:pt x="2019897" y="0"/>
                </a:lnTo>
                <a:cubicBezTo>
                  <a:pt x="2243014" y="0"/>
                  <a:pt x="2423886" y="180872"/>
                  <a:pt x="2423886" y="403989"/>
                </a:cubicBezTo>
                <a:lnTo>
                  <a:pt x="2423886" y="2924628"/>
                </a:lnTo>
                <a:lnTo>
                  <a:pt x="0" y="2924628"/>
                </a:lnTo>
                <a:lnTo>
                  <a:pt x="0" y="403989"/>
                </a:lnTo>
                <a:cubicBezTo>
                  <a:pt x="0" y="180872"/>
                  <a:pt x="180872" y="0"/>
                  <a:pt x="403989" y="0"/>
                </a:cubicBezTo>
                <a:close/>
              </a:path>
            </a:pathLst>
          </a:custGeom>
          <a:ln w="12700">
            <a:solidFill>
              <a:schemeClr val="bg1"/>
            </a:solidFill>
          </a:ln>
        </p:spPr>
        <p:txBody>
          <a:bodyPr wrap="square">
            <a:noAutofit/>
          </a:bodyPr>
          <a:lstStyle/>
          <a:p>
            <a:endParaRPr lang="en-IN"/>
          </a:p>
        </p:txBody>
      </p:sp>
      <p:sp>
        <p:nvSpPr>
          <p:cNvPr id="19" name="Picture Placeholder 18">
            <a:extLst>
              <a:ext uri="{FF2B5EF4-FFF2-40B4-BE49-F238E27FC236}">
                <a16:creationId xmlns:a16="http://schemas.microsoft.com/office/drawing/2014/main" id="{7BB89402-6330-0FDC-E818-A26024AC0A6C}"/>
              </a:ext>
            </a:extLst>
          </p:cNvPr>
          <p:cNvSpPr>
            <a:spLocks noGrp="1"/>
          </p:cNvSpPr>
          <p:nvPr>
            <p:ph type="pic" sz="quarter" idx="13"/>
          </p:nvPr>
        </p:nvSpPr>
        <p:spPr>
          <a:xfrm>
            <a:off x="7403724" y="3933373"/>
            <a:ext cx="2423884" cy="2924628"/>
          </a:xfrm>
          <a:custGeom>
            <a:avLst/>
            <a:gdLst>
              <a:gd name="connsiteX0" fmla="*/ 403989 w 2423884"/>
              <a:gd name="connsiteY0" fmla="*/ 0 h 2924628"/>
              <a:gd name="connsiteX1" fmla="*/ 2019896 w 2423884"/>
              <a:gd name="connsiteY1" fmla="*/ 0 h 2924628"/>
              <a:gd name="connsiteX2" fmla="*/ 2423884 w 2423884"/>
              <a:gd name="connsiteY2" fmla="*/ 403989 h 2924628"/>
              <a:gd name="connsiteX3" fmla="*/ 2423884 w 2423884"/>
              <a:gd name="connsiteY3" fmla="*/ 2924628 h 2924628"/>
              <a:gd name="connsiteX4" fmla="*/ 0 w 2423884"/>
              <a:gd name="connsiteY4" fmla="*/ 2924628 h 2924628"/>
              <a:gd name="connsiteX5" fmla="*/ 0 w 2423884"/>
              <a:gd name="connsiteY5" fmla="*/ 403989 h 2924628"/>
              <a:gd name="connsiteX6" fmla="*/ 403989 w 2423884"/>
              <a:gd name="connsiteY6" fmla="*/ 0 h 292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3884" h="2924628">
                <a:moveTo>
                  <a:pt x="403989" y="0"/>
                </a:moveTo>
                <a:lnTo>
                  <a:pt x="2019896" y="0"/>
                </a:lnTo>
                <a:cubicBezTo>
                  <a:pt x="2243012" y="0"/>
                  <a:pt x="2423884" y="180872"/>
                  <a:pt x="2423884" y="403989"/>
                </a:cubicBezTo>
                <a:lnTo>
                  <a:pt x="2423884" y="2924628"/>
                </a:lnTo>
                <a:lnTo>
                  <a:pt x="0" y="2924628"/>
                </a:lnTo>
                <a:lnTo>
                  <a:pt x="0" y="403989"/>
                </a:lnTo>
                <a:cubicBezTo>
                  <a:pt x="0" y="180872"/>
                  <a:pt x="180872" y="0"/>
                  <a:pt x="403989" y="0"/>
                </a:cubicBezTo>
                <a:close/>
              </a:path>
            </a:pathLst>
          </a:custGeom>
          <a:ln w="12700">
            <a:solidFill>
              <a:schemeClr val="bg1"/>
            </a:solidFill>
          </a:ln>
        </p:spPr>
        <p:txBody>
          <a:bodyPr wrap="square">
            <a:noAutofit/>
          </a:bodyPr>
          <a:lstStyle/>
          <a:p>
            <a:endParaRPr lang="en-IN"/>
          </a:p>
        </p:txBody>
      </p:sp>
      <p:sp>
        <p:nvSpPr>
          <p:cNvPr id="22" name="Picture Placeholder 21">
            <a:extLst>
              <a:ext uri="{FF2B5EF4-FFF2-40B4-BE49-F238E27FC236}">
                <a16:creationId xmlns:a16="http://schemas.microsoft.com/office/drawing/2014/main" id="{4514A6FE-67CF-C8E1-E8C1-EEECFFA5BDFF}"/>
              </a:ext>
            </a:extLst>
          </p:cNvPr>
          <p:cNvSpPr>
            <a:spLocks noGrp="1"/>
          </p:cNvSpPr>
          <p:nvPr>
            <p:ph type="pic" sz="quarter" idx="14"/>
          </p:nvPr>
        </p:nvSpPr>
        <p:spPr>
          <a:xfrm>
            <a:off x="9923386" y="3933372"/>
            <a:ext cx="2268614" cy="2924628"/>
          </a:xfrm>
          <a:custGeom>
            <a:avLst/>
            <a:gdLst>
              <a:gd name="connsiteX0" fmla="*/ 403990 w 2268614"/>
              <a:gd name="connsiteY0" fmla="*/ 0 h 2924628"/>
              <a:gd name="connsiteX1" fmla="*/ 2019898 w 2268614"/>
              <a:gd name="connsiteY1" fmla="*/ 0 h 2924628"/>
              <a:gd name="connsiteX2" fmla="*/ 2245771 w 2268614"/>
              <a:gd name="connsiteY2" fmla="*/ 68995 h 2924628"/>
              <a:gd name="connsiteX3" fmla="*/ 2268614 w 2268614"/>
              <a:gd name="connsiteY3" fmla="*/ 87842 h 2924628"/>
              <a:gd name="connsiteX4" fmla="*/ 2268614 w 2268614"/>
              <a:gd name="connsiteY4" fmla="*/ 2924628 h 2924628"/>
              <a:gd name="connsiteX5" fmla="*/ 0 w 2268614"/>
              <a:gd name="connsiteY5" fmla="*/ 2924628 h 2924628"/>
              <a:gd name="connsiteX6" fmla="*/ 0 w 2268614"/>
              <a:gd name="connsiteY6" fmla="*/ 403989 h 2924628"/>
              <a:gd name="connsiteX7" fmla="*/ 403990 w 2268614"/>
              <a:gd name="connsiteY7" fmla="*/ 0 h 292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8614" h="2924628">
                <a:moveTo>
                  <a:pt x="403990" y="0"/>
                </a:moveTo>
                <a:lnTo>
                  <a:pt x="2019898" y="0"/>
                </a:lnTo>
                <a:cubicBezTo>
                  <a:pt x="2103566" y="0"/>
                  <a:pt x="2181294" y="25435"/>
                  <a:pt x="2245771" y="68995"/>
                </a:cubicBezTo>
                <a:lnTo>
                  <a:pt x="2268614" y="87842"/>
                </a:lnTo>
                <a:lnTo>
                  <a:pt x="2268614" y="2924628"/>
                </a:lnTo>
                <a:lnTo>
                  <a:pt x="0" y="2924628"/>
                </a:lnTo>
                <a:lnTo>
                  <a:pt x="0" y="403989"/>
                </a:lnTo>
                <a:cubicBezTo>
                  <a:pt x="0" y="180872"/>
                  <a:pt x="180872" y="0"/>
                  <a:pt x="403990" y="0"/>
                </a:cubicBezTo>
                <a:close/>
              </a:path>
            </a:pathLst>
          </a:custGeom>
          <a:ln w="12700">
            <a:solidFill>
              <a:schemeClr val="bg1"/>
            </a:solidFill>
          </a:ln>
        </p:spPr>
        <p:txBody>
          <a:bodyPr wrap="square">
            <a:noAutofit/>
          </a:bodyPr>
          <a:lstStyle/>
          <a:p>
            <a:endParaRPr lang="en-IN"/>
          </a:p>
        </p:txBody>
      </p:sp>
    </p:spTree>
    <p:extLst>
      <p:ext uri="{BB962C8B-B14F-4D97-AF65-F5344CB8AC3E}">
        <p14:creationId xmlns:p14="http://schemas.microsoft.com/office/powerpoint/2010/main" val="11837837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36050-F635-3918-ADD5-E46A2516E73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A90BBEB-0580-75EE-9AEB-8188085AD1E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91E1FA-91ED-6DFC-A492-45AC5E34A49F}"/>
              </a:ext>
            </a:extLst>
          </p:cNvPr>
          <p:cNvSpPr>
            <a:spLocks noGrp="1"/>
          </p:cNvSpPr>
          <p:nvPr>
            <p:ph type="dt" sz="half" idx="10"/>
          </p:nvPr>
        </p:nvSpPr>
        <p:spPr>
          <a:xfrm>
            <a:off x="838200" y="6356350"/>
            <a:ext cx="2743200" cy="365125"/>
          </a:xfrm>
          <a:prstGeom prst="rect">
            <a:avLst/>
          </a:prstGeom>
        </p:spPr>
        <p:txBody>
          <a:bodyPr/>
          <a:lstStyle/>
          <a:p>
            <a:fld id="{4D446F04-7D3C-4C9F-8192-315AFFCA9CF3}" type="datetimeFigureOut">
              <a:rPr lang="en-IN" smtClean="0"/>
              <a:t>25-06-2025</a:t>
            </a:fld>
            <a:endParaRPr lang="en-IN"/>
          </a:p>
        </p:txBody>
      </p:sp>
      <p:sp>
        <p:nvSpPr>
          <p:cNvPr id="5" name="Footer Placeholder 4">
            <a:extLst>
              <a:ext uri="{FF2B5EF4-FFF2-40B4-BE49-F238E27FC236}">
                <a16:creationId xmlns:a16="http://schemas.microsoft.com/office/drawing/2014/main" id="{6E3DE8CF-98B8-26DB-2769-2E4428841165}"/>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446D89F-DF85-B1A3-34E6-D96BBC18869A}"/>
              </a:ext>
            </a:extLst>
          </p:cNvPr>
          <p:cNvSpPr>
            <a:spLocks noGrp="1"/>
          </p:cNvSpPr>
          <p:nvPr>
            <p:ph type="sldNum" sz="quarter" idx="12"/>
          </p:nvPr>
        </p:nvSpPr>
        <p:spPr>
          <a:xfrm>
            <a:off x="8610600" y="6356350"/>
            <a:ext cx="2743200" cy="365125"/>
          </a:xfrm>
          <a:prstGeom prst="rect">
            <a:avLst/>
          </a:prstGeom>
        </p:spPr>
        <p:txBody>
          <a:bodyPr/>
          <a:lstStyle/>
          <a:p>
            <a:fld id="{EB52F02B-33E5-4603-931C-5B9D05888FB2}" type="slidenum">
              <a:rPr lang="en-IN" smtClean="0"/>
              <a:t>‹#›</a:t>
            </a:fld>
            <a:endParaRPr lang="en-IN"/>
          </a:p>
        </p:txBody>
      </p:sp>
    </p:spTree>
    <p:extLst>
      <p:ext uri="{BB962C8B-B14F-4D97-AF65-F5344CB8AC3E}">
        <p14:creationId xmlns:p14="http://schemas.microsoft.com/office/powerpoint/2010/main" val="2291219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0B7AD5-CD1C-1A7B-D56C-DE4A092140E1}"/>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716683-DE00-1786-48CF-1F8B9A4225A0}"/>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45D9B2-77F3-FF9C-644C-96D04877809A}"/>
              </a:ext>
            </a:extLst>
          </p:cNvPr>
          <p:cNvSpPr>
            <a:spLocks noGrp="1"/>
          </p:cNvSpPr>
          <p:nvPr>
            <p:ph type="dt" sz="half" idx="10"/>
          </p:nvPr>
        </p:nvSpPr>
        <p:spPr>
          <a:xfrm>
            <a:off x="838200" y="6356350"/>
            <a:ext cx="2743200" cy="365125"/>
          </a:xfrm>
          <a:prstGeom prst="rect">
            <a:avLst/>
          </a:prstGeom>
        </p:spPr>
        <p:txBody>
          <a:bodyPr/>
          <a:lstStyle/>
          <a:p>
            <a:fld id="{4D446F04-7D3C-4C9F-8192-315AFFCA9CF3}" type="datetimeFigureOut">
              <a:rPr lang="en-IN" smtClean="0"/>
              <a:t>25-06-2025</a:t>
            </a:fld>
            <a:endParaRPr lang="en-IN"/>
          </a:p>
        </p:txBody>
      </p:sp>
      <p:sp>
        <p:nvSpPr>
          <p:cNvPr id="5" name="Footer Placeholder 4">
            <a:extLst>
              <a:ext uri="{FF2B5EF4-FFF2-40B4-BE49-F238E27FC236}">
                <a16:creationId xmlns:a16="http://schemas.microsoft.com/office/drawing/2014/main" id="{3A8FEEA2-AF60-CFAD-1825-B380F8215B9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DD35D94D-E670-5407-94C9-4AC0A66FBDD2}"/>
              </a:ext>
            </a:extLst>
          </p:cNvPr>
          <p:cNvSpPr>
            <a:spLocks noGrp="1"/>
          </p:cNvSpPr>
          <p:nvPr>
            <p:ph type="sldNum" sz="quarter" idx="12"/>
          </p:nvPr>
        </p:nvSpPr>
        <p:spPr>
          <a:xfrm>
            <a:off x="8610600" y="6356350"/>
            <a:ext cx="2743200" cy="365125"/>
          </a:xfrm>
          <a:prstGeom prst="rect">
            <a:avLst/>
          </a:prstGeom>
        </p:spPr>
        <p:txBody>
          <a:bodyPr/>
          <a:lstStyle/>
          <a:p>
            <a:fld id="{EB52F02B-33E5-4603-931C-5B9D05888FB2}" type="slidenum">
              <a:rPr lang="en-IN" smtClean="0"/>
              <a:t>‹#›</a:t>
            </a:fld>
            <a:endParaRPr lang="en-IN"/>
          </a:p>
        </p:txBody>
      </p:sp>
    </p:spTree>
    <p:extLst>
      <p:ext uri="{BB962C8B-B14F-4D97-AF65-F5344CB8AC3E}">
        <p14:creationId xmlns:p14="http://schemas.microsoft.com/office/powerpoint/2010/main" val="31071143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1182D46-7CDB-3EF8-BBD6-9D2568794F93}"/>
              </a:ext>
            </a:extLst>
          </p:cNvPr>
          <p:cNvSpPr>
            <a:spLocks noGrp="1"/>
          </p:cNvSpPr>
          <p:nvPr>
            <p:ph type="pic" sz="quarter" idx="11"/>
          </p:nvPr>
        </p:nvSpPr>
        <p:spPr>
          <a:xfrm>
            <a:off x="6642100" y="1663700"/>
            <a:ext cx="2819400" cy="2997200"/>
          </a:xfrm>
          <a:custGeom>
            <a:avLst/>
            <a:gdLst>
              <a:gd name="connsiteX0" fmla="*/ 0 w 2819400"/>
              <a:gd name="connsiteY0" fmla="*/ 0 h 2997200"/>
              <a:gd name="connsiteX1" fmla="*/ 2819400 w 2819400"/>
              <a:gd name="connsiteY1" fmla="*/ 0 h 2997200"/>
              <a:gd name="connsiteX2" fmla="*/ 2819400 w 2819400"/>
              <a:gd name="connsiteY2" fmla="*/ 2997200 h 2997200"/>
              <a:gd name="connsiteX3" fmla="*/ 0 w 2819400"/>
              <a:gd name="connsiteY3" fmla="*/ 2997200 h 2997200"/>
            </a:gdLst>
            <a:ahLst/>
            <a:cxnLst>
              <a:cxn ang="0">
                <a:pos x="connsiteX0" y="connsiteY0"/>
              </a:cxn>
              <a:cxn ang="0">
                <a:pos x="connsiteX1" y="connsiteY1"/>
              </a:cxn>
              <a:cxn ang="0">
                <a:pos x="connsiteX2" y="connsiteY2"/>
              </a:cxn>
              <a:cxn ang="0">
                <a:pos x="connsiteX3" y="connsiteY3"/>
              </a:cxn>
            </a:cxnLst>
            <a:rect l="l" t="t" r="r" b="b"/>
            <a:pathLst>
              <a:path w="2819400" h="2997200">
                <a:moveTo>
                  <a:pt x="0" y="0"/>
                </a:moveTo>
                <a:lnTo>
                  <a:pt x="2819400" y="0"/>
                </a:lnTo>
                <a:lnTo>
                  <a:pt x="2819400" y="2997200"/>
                </a:lnTo>
                <a:lnTo>
                  <a:pt x="0" y="2997200"/>
                </a:lnTo>
                <a:close/>
              </a:path>
            </a:pathLst>
          </a:custGeom>
        </p:spPr>
        <p:txBody>
          <a:bodyPr wrap="square">
            <a:noAutofit/>
          </a:bodyPr>
          <a:lstStyle/>
          <a:p>
            <a:endParaRPr lang="en-IN"/>
          </a:p>
        </p:txBody>
      </p:sp>
      <p:sp>
        <p:nvSpPr>
          <p:cNvPr id="7" name="Picture Placeholder 6">
            <a:extLst>
              <a:ext uri="{FF2B5EF4-FFF2-40B4-BE49-F238E27FC236}">
                <a16:creationId xmlns:a16="http://schemas.microsoft.com/office/drawing/2014/main" id="{120F0743-71C0-CC7C-CA13-3E9FADBB9CD9}"/>
              </a:ext>
            </a:extLst>
          </p:cNvPr>
          <p:cNvSpPr>
            <a:spLocks noGrp="1"/>
          </p:cNvSpPr>
          <p:nvPr>
            <p:ph type="pic" sz="quarter" idx="10"/>
          </p:nvPr>
        </p:nvSpPr>
        <p:spPr>
          <a:xfrm>
            <a:off x="2692400" y="1638300"/>
            <a:ext cx="2819400" cy="2997200"/>
          </a:xfrm>
          <a:custGeom>
            <a:avLst/>
            <a:gdLst>
              <a:gd name="connsiteX0" fmla="*/ 0 w 2819400"/>
              <a:gd name="connsiteY0" fmla="*/ 0 h 2997200"/>
              <a:gd name="connsiteX1" fmla="*/ 2819400 w 2819400"/>
              <a:gd name="connsiteY1" fmla="*/ 0 h 2997200"/>
              <a:gd name="connsiteX2" fmla="*/ 2819400 w 2819400"/>
              <a:gd name="connsiteY2" fmla="*/ 2997200 h 2997200"/>
              <a:gd name="connsiteX3" fmla="*/ 0 w 2819400"/>
              <a:gd name="connsiteY3" fmla="*/ 2997200 h 2997200"/>
            </a:gdLst>
            <a:ahLst/>
            <a:cxnLst>
              <a:cxn ang="0">
                <a:pos x="connsiteX0" y="connsiteY0"/>
              </a:cxn>
              <a:cxn ang="0">
                <a:pos x="connsiteX1" y="connsiteY1"/>
              </a:cxn>
              <a:cxn ang="0">
                <a:pos x="connsiteX2" y="connsiteY2"/>
              </a:cxn>
              <a:cxn ang="0">
                <a:pos x="connsiteX3" y="connsiteY3"/>
              </a:cxn>
            </a:cxnLst>
            <a:rect l="l" t="t" r="r" b="b"/>
            <a:pathLst>
              <a:path w="2819400" h="2997200">
                <a:moveTo>
                  <a:pt x="0" y="0"/>
                </a:moveTo>
                <a:lnTo>
                  <a:pt x="2819400" y="0"/>
                </a:lnTo>
                <a:lnTo>
                  <a:pt x="2819400" y="2997200"/>
                </a:lnTo>
                <a:lnTo>
                  <a:pt x="0" y="2997200"/>
                </a:lnTo>
                <a:close/>
              </a:path>
            </a:pathLst>
          </a:custGeom>
        </p:spPr>
        <p:txBody>
          <a:bodyPr wrap="square">
            <a:noAutofit/>
          </a:bodyPr>
          <a:lstStyle/>
          <a:p>
            <a:endParaRPr lang="en-IN"/>
          </a:p>
        </p:txBody>
      </p:sp>
    </p:spTree>
    <p:extLst>
      <p:ext uri="{BB962C8B-B14F-4D97-AF65-F5344CB8AC3E}">
        <p14:creationId xmlns:p14="http://schemas.microsoft.com/office/powerpoint/2010/main" val="38383776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0CD8C7-B868-4757-9EFE-C34EF9E3677F}" type="datetimeFigureOut">
              <a:rPr lang="en-IN" smtClean="0"/>
              <a:t>25-06-2025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8A4876-5DE6-4BF0-AA8F-725557E46444}" type="slidenum">
              <a:rPr lang="en-IN" smtClean="0"/>
              <a:t>‹#›</a:t>
            </a:fld>
            <a:endParaRPr lang="en-IN"/>
          </a:p>
        </p:txBody>
      </p:sp>
    </p:spTree>
    <p:extLst>
      <p:ext uri="{BB962C8B-B14F-4D97-AF65-F5344CB8AC3E}">
        <p14:creationId xmlns:p14="http://schemas.microsoft.com/office/powerpoint/2010/main" val="281261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0CD8C7-B868-4757-9EFE-C34EF9E3677F}" type="datetimeFigureOut">
              <a:rPr lang="en-IN" smtClean="0"/>
              <a:t>25-06-2025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8A4876-5DE6-4BF0-AA8F-725557E46444}" type="slidenum">
              <a:rPr lang="en-IN" smtClean="0"/>
              <a:t>‹#›</a:t>
            </a:fld>
            <a:endParaRPr lang="en-IN"/>
          </a:p>
        </p:txBody>
      </p:sp>
    </p:spTree>
    <p:extLst>
      <p:ext uri="{BB962C8B-B14F-4D97-AF65-F5344CB8AC3E}">
        <p14:creationId xmlns:p14="http://schemas.microsoft.com/office/powerpoint/2010/main" val="2373724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0CD8C7-B868-4757-9EFE-C34EF9E3677F}" type="datetimeFigureOut">
              <a:rPr lang="en-IN" smtClean="0"/>
              <a:t>25-06-2025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C8A4876-5DE6-4BF0-AA8F-725557E46444}" type="slidenum">
              <a:rPr lang="en-IN" smtClean="0"/>
              <a:t>‹#›</a:t>
            </a:fld>
            <a:endParaRPr lang="en-IN"/>
          </a:p>
        </p:txBody>
      </p:sp>
    </p:spTree>
    <p:extLst>
      <p:ext uri="{BB962C8B-B14F-4D97-AF65-F5344CB8AC3E}">
        <p14:creationId xmlns:p14="http://schemas.microsoft.com/office/powerpoint/2010/main" val="1215479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0CD8C7-B868-4757-9EFE-C34EF9E3677F}" type="datetimeFigureOut">
              <a:rPr lang="en-IN" smtClean="0"/>
              <a:t>25-06-2025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C8A4876-5DE6-4BF0-AA8F-725557E46444}" type="slidenum">
              <a:rPr lang="en-IN" smtClean="0"/>
              <a:t>‹#›</a:t>
            </a:fld>
            <a:endParaRPr lang="en-IN"/>
          </a:p>
        </p:txBody>
      </p:sp>
    </p:spTree>
    <p:extLst>
      <p:ext uri="{BB962C8B-B14F-4D97-AF65-F5344CB8AC3E}">
        <p14:creationId xmlns:p14="http://schemas.microsoft.com/office/powerpoint/2010/main" val="466848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0CD8C7-B868-4757-9EFE-C34EF9E3677F}" type="datetimeFigureOut">
              <a:rPr lang="en-IN" smtClean="0"/>
              <a:t>25-06-2025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C8A4876-5DE6-4BF0-AA8F-725557E46444}" type="slidenum">
              <a:rPr lang="en-IN" smtClean="0"/>
              <a:t>‹#›</a:t>
            </a:fld>
            <a:endParaRPr lang="en-IN"/>
          </a:p>
        </p:txBody>
      </p:sp>
    </p:spTree>
    <p:extLst>
      <p:ext uri="{BB962C8B-B14F-4D97-AF65-F5344CB8AC3E}">
        <p14:creationId xmlns:p14="http://schemas.microsoft.com/office/powerpoint/2010/main" val="842429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0CD8C7-B868-4757-9EFE-C34EF9E3677F}" type="datetimeFigureOut">
              <a:rPr lang="en-IN" smtClean="0"/>
              <a:t>25-06-2025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8A4876-5DE6-4BF0-AA8F-725557E46444}" type="slidenum">
              <a:rPr lang="en-IN" smtClean="0"/>
              <a:t>‹#›</a:t>
            </a:fld>
            <a:endParaRPr lang="en-IN"/>
          </a:p>
        </p:txBody>
      </p:sp>
    </p:spTree>
    <p:extLst>
      <p:ext uri="{BB962C8B-B14F-4D97-AF65-F5344CB8AC3E}">
        <p14:creationId xmlns:p14="http://schemas.microsoft.com/office/powerpoint/2010/main" val="4165692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0CD8C7-B868-4757-9EFE-C34EF9E3677F}" type="datetimeFigureOut">
              <a:rPr lang="en-IN" smtClean="0"/>
              <a:t>25-06-2025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8A4876-5DE6-4BF0-AA8F-725557E46444}" type="slidenum">
              <a:rPr lang="en-IN" smtClean="0"/>
              <a:t>‹#›</a:t>
            </a:fld>
            <a:endParaRPr lang="en-IN"/>
          </a:p>
        </p:txBody>
      </p:sp>
    </p:spTree>
    <p:extLst>
      <p:ext uri="{BB962C8B-B14F-4D97-AF65-F5344CB8AC3E}">
        <p14:creationId xmlns:p14="http://schemas.microsoft.com/office/powerpoint/2010/main" val="3975978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4000">
              <a:srgbClr val="0543A3"/>
            </a:gs>
            <a:gs pos="0">
              <a:srgbClr val="0779FF"/>
            </a:gs>
            <a:gs pos="100000">
              <a:srgbClr val="020133"/>
            </a:gs>
          </a:gsLst>
          <a:lin ang="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100CD8C7-B868-4757-9EFE-C34EF9E3677F}" type="datetimeFigureOut">
              <a:rPr lang="en-IN" smtClean="0"/>
              <a:t>25-06-2025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0C8A4876-5DE6-4BF0-AA8F-725557E46444}" type="slidenum">
              <a:rPr lang="en-IN" smtClean="0"/>
              <a:t>‹#›</a:t>
            </a:fld>
            <a:endParaRPr lang="en-IN"/>
          </a:p>
        </p:txBody>
      </p:sp>
    </p:spTree>
    <p:extLst>
      <p:ext uri="{BB962C8B-B14F-4D97-AF65-F5344CB8AC3E}">
        <p14:creationId xmlns:p14="http://schemas.microsoft.com/office/powerpoint/2010/main" val="3720587967"/>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4000">
              <a:srgbClr val="0543A3"/>
            </a:gs>
            <a:gs pos="0">
              <a:srgbClr val="0779FF"/>
            </a:gs>
            <a:gs pos="100000">
              <a:srgbClr val="020133"/>
            </a:gs>
          </a:gsLst>
          <a:lin ang="0" scaled="1"/>
          <a:tileRect/>
        </a:gradFill>
        <a:effectLst/>
      </p:bgPr>
    </p:bg>
    <p:spTree>
      <p:nvGrpSpPr>
        <p:cNvPr id="1" name=""/>
        <p:cNvGrpSpPr/>
        <p:nvPr/>
      </p:nvGrpSpPr>
      <p:grpSpPr>
        <a:xfrm>
          <a:off x="0" y="0"/>
          <a:ext cx="0" cy="0"/>
          <a:chOff x="0" y="0"/>
          <a:chExt cx="0" cy="0"/>
        </a:xfrm>
      </p:grpSpPr>
      <p:sp>
        <p:nvSpPr>
          <p:cNvPr id="48" name="Freeform: Shape 47">
            <a:extLst>
              <a:ext uri="{FF2B5EF4-FFF2-40B4-BE49-F238E27FC236}">
                <a16:creationId xmlns:a16="http://schemas.microsoft.com/office/drawing/2014/main" id="{FB9AC93F-33B7-C8A1-5B76-E6592C57D11A}"/>
              </a:ext>
            </a:extLst>
          </p:cNvPr>
          <p:cNvSpPr/>
          <p:nvPr userDrawn="1"/>
        </p:nvSpPr>
        <p:spPr>
          <a:xfrm>
            <a:off x="0" y="0"/>
            <a:ext cx="12192000" cy="6858000"/>
          </a:xfrm>
          <a:custGeom>
            <a:avLst/>
            <a:gdLst>
              <a:gd name="connsiteX0" fmla="*/ 8675729 w 12192000"/>
              <a:gd name="connsiteY0" fmla="*/ 6819477 h 6858000"/>
              <a:gd name="connsiteX1" fmla="*/ 9071115 w 12192000"/>
              <a:gd name="connsiteY1" fmla="*/ 6826069 h 6858000"/>
              <a:gd name="connsiteX2" fmla="*/ 9369345 w 12192000"/>
              <a:gd name="connsiteY2" fmla="*/ 6848597 h 6858000"/>
              <a:gd name="connsiteX3" fmla="*/ 9437444 w 12192000"/>
              <a:gd name="connsiteY3" fmla="*/ 6858000 h 6858000"/>
              <a:gd name="connsiteX4" fmla="*/ 9165244 w 12192000"/>
              <a:gd name="connsiteY4" fmla="*/ 6858000 h 6858000"/>
              <a:gd name="connsiteX5" fmla="*/ 9018963 w 12192000"/>
              <a:gd name="connsiteY5" fmla="*/ 6847192 h 6858000"/>
              <a:gd name="connsiteX6" fmla="*/ 8682012 w 12192000"/>
              <a:gd name="connsiteY6" fmla="*/ 6842595 h 6858000"/>
              <a:gd name="connsiteX7" fmla="*/ 8294163 w 12192000"/>
              <a:gd name="connsiteY7" fmla="*/ 6857112 h 6858000"/>
              <a:gd name="connsiteX8" fmla="*/ 8284418 w 12192000"/>
              <a:gd name="connsiteY8" fmla="*/ 6858000 h 6858000"/>
              <a:gd name="connsiteX9" fmla="*/ 8033417 w 12192000"/>
              <a:gd name="connsiteY9" fmla="*/ 6858000 h 6858000"/>
              <a:gd name="connsiteX10" fmla="*/ 8081081 w 12192000"/>
              <a:gd name="connsiteY10" fmla="*/ 6852087 h 6858000"/>
              <a:gd name="connsiteX11" fmla="*/ 8675729 w 12192000"/>
              <a:gd name="connsiteY11" fmla="*/ 6819477 h 6858000"/>
              <a:gd name="connsiteX12" fmla="*/ 325214 w 12192000"/>
              <a:gd name="connsiteY12" fmla="*/ 6679564 h 6858000"/>
              <a:gd name="connsiteX13" fmla="*/ 1579214 w 12192000"/>
              <a:gd name="connsiteY13" fmla="*/ 6836981 h 6858000"/>
              <a:gd name="connsiteX14" fmla="*/ 1653033 w 12192000"/>
              <a:gd name="connsiteY14" fmla="*/ 6858000 h 6858000"/>
              <a:gd name="connsiteX15" fmla="*/ 1505496 w 12192000"/>
              <a:gd name="connsiteY15" fmla="*/ 6858000 h 6858000"/>
              <a:gd name="connsiteX16" fmla="*/ 1341555 w 12192000"/>
              <a:gd name="connsiteY16" fmla="*/ 6817706 h 6858000"/>
              <a:gd name="connsiteX17" fmla="*/ 261815 w 12192000"/>
              <a:gd name="connsiteY17" fmla="*/ 6714012 h 6858000"/>
              <a:gd name="connsiteX18" fmla="*/ 0 w 12192000"/>
              <a:gd name="connsiteY18" fmla="*/ 6721317 h 6858000"/>
              <a:gd name="connsiteX19" fmla="*/ 0 w 12192000"/>
              <a:gd name="connsiteY19" fmla="*/ 6687793 h 6858000"/>
              <a:gd name="connsiteX20" fmla="*/ 8660957 w 12192000"/>
              <a:gd name="connsiteY20" fmla="*/ 6530900 h 6858000"/>
              <a:gd name="connsiteX21" fmla="*/ 9056301 w 12192000"/>
              <a:gd name="connsiteY21" fmla="*/ 6537398 h 6858000"/>
              <a:gd name="connsiteX22" fmla="*/ 10231214 w 12192000"/>
              <a:gd name="connsiteY22" fmla="*/ 6734398 h 6858000"/>
              <a:gd name="connsiteX23" fmla="*/ 10475669 w 12192000"/>
              <a:gd name="connsiteY23" fmla="*/ 6808880 h 6858000"/>
              <a:gd name="connsiteX24" fmla="*/ 10633050 w 12192000"/>
              <a:gd name="connsiteY24" fmla="*/ 6858000 h 6858000"/>
              <a:gd name="connsiteX25" fmla="*/ 10537187 w 12192000"/>
              <a:gd name="connsiteY25" fmla="*/ 6858000 h 6858000"/>
              <a:gd name="connsiteX26" fmla="*/ 10486673 w 12192000"/>
              <a:gd name="connsiteY26" fmla="*/ 6842262 h 6858000"/>
              <a:gd name="connsiteX27" fmla="*/ 10000684 w 12192000"/>
              <a:gd name="connsiteY27" fmla="*/ 6698718 h 6858000"/>
              <a:gd name="connsiteX28" fmla="*/ 8682810 w 12192000"/>
              <a:gd name="connsiteY28" fmla="*/ 6550181 h 6858000"/>
              <a:gd name="connsiteX29" fmla="*/ 7129665 w 12192000"/>
              <a:gd name="connsiteY29" fmla="*/ 6749611 h 6858000"/>
              <a:gd name="connsiteX30" fmla="*/ 6876933 w 12192000"/>
              <a:gd name="connsiteY30" fmla="*/ 6830417 h 6858000"/>
              <a:gd name="connsiteX31" fmla="*/ 6804452 w 12192000"/>
              <a:gd name="connsiteY31" fmla="*/ 6858000 h 6858000"/>
              <a:gd name="connsiteX32" fmla="*/ 6764074 w 12192000"/>
              <a:gd name="connsiteY32" fmla="*/ 6858000 h 6858000"/>
              <a:gd name="connsiteX33" fmla="*/ 6946369 w 12192000"/>
              <a:gd name="connsiteY33" fmla="*/ 6793176 h 6858000"/>
              <a:gd name="connsiteX34" fmla="*/ 7479224 w 12192000"/>
              <a:gd name="connsiteY34" fmla="*/ 6651528 h 6858000"/>
              <a:gd name="connsiteX35" fmla="*/ 8660957 w 12192000"/>
              <a:gd name="connsiteY35" fmla="*/ 6530900 h 6858000"/>
              <a:gd name="connsiteX36" fmla="*/ 295586 w 12192000"/>
              <a:gd name="connsiteY36" fmla="*/ 6391251 h 6858000"/>
              <a:gd name="connsiteX37" fmla="*/ 1564320 w 12192000"/>
              <a:gd name="connsiteY37" fmla="*/ 6548270 h 6858000"/>
              <a:gd name="connsiteX38" fmla="*/ 2535942 w 12192000"/>
              <a:gd name="connsiteY38" fmla="*/ 6836582 h 6858000"/>
              <a:gd name="connsiteX39" fmla="*/ 2634658 w 12192000"/>
              <a:gd name="connsiteY39" fmla="*/ 6858000 h 6858000"/>
              <a:gd name="connsiteX40" fmla="*/ 2493431 w 12192000"/>
              <a:gd name="connsiteY40" fmla="*/ 6858000 h 6858000"/>
              <a:gd name="connsiteX41" fmla="*/ 2316044 w 12192000"/>
              <a:gd name="connsiteY41" fmla="*/ 6811613 h 6858000"/>
              <a:gd name="connsiteX42" fmla="*/ 1334507 w 12192000"/>
              <a:gd name="connsiteY42" fmla="*/ 6527642 h 6858000"/>
              <a:gd name="connsiteX43" fmla="*/ 248171 w 12192000"/>
              <a:gd name="connsiteY43" fmla="*/ 6421561 h 6858000"/>
              <a:gd name="connsiteX44" fmla="*/ 0 w 12192000"/>
              <a:gd name="connsiteY44" fmla="*/ 6428441 h 6858000"/>
              <a:gd name="connsiteX45" fmla="*/ 0 w 12192000"/>
              <a:gd name="connsiteY45" fmla="*/ 6399121 h 6858000"/>
              <a:gd name="connsiteX46" fmla="*/ 8638104 w 12192000"/>
              <a:gd name="connsiteY46" fmla="*/ 6232706 h 6858000"/>
              <a:gd name="connsiteX47" fmla="*/ 9033921 w 12192000"/>
              <a:gd name="connsiteY47" fmla="*/ 6239250 h 6858000"/>
              <a:gd name="connsiteX48" fmla="*/ 10210188 w 12192000"/>
              <a:gd name="connsiteY48" fmla="*/ 6437086 h 6858000"/>
              <a:gd name="connsiteX49" fmla="*/ 11200406 w 12192000"/>
              <a:gd name="connsiteY49" fmla="*/ 6722850 h 6858000"/>
              <a:gd name="connsiteX50" fmla="*/ 11918126 w 12192000"/>
              <a:gd name="connsiteY50" fmla="*/ 6817025 h 6858000"/>
              <a:gd name="connsiteX51" fmla="*/ 12192000 w 12192000"/>
              <a:gd name="connsiteY51" fmla="*/ 6824227 h 6858000"/>
              <a:gd name="connsiteX52" fmla="*/ 12192000 w 12192000"/>
              <a:gd name="connsiteY52" fmla="*/ 6858000 h 6858000"/>
              <a:gd name="connsiteX53" fmla="*/ 12124336 w 12192000"/>
              <a:gd name="connsiteY53" fmla="*/ 6858000 h 6858000"/>
              <a:gd name="connsiteX54" fmla="*/ 11899710 w 12192000"/>
              <a:gd name="connsiteY54" fmla="*/ 6850722 h 6858000"/>
              <a:gd name="connsiteX55" fmla="*/ 10962748 w 12192000"/>
              <a:gd name="connsiteY55" fmla="*/ 6703576 h 6858000"/>
              <a:gd name="connsiteX56" fmla="*/ 9991126 w 12192000"/>
              <a:gd name="connsiteY56" fmla="*/ 6415263 h 6858000"/>
              <a:gd name="connsiteX57" fmla="*/ 8658996 w 12192000"/>
              <a:gd name="connsiteY57" fmla="*/ 6267961 h 6858000"/>
              <a:gd name="connsiteX58" fmla="*/ 7131537 w 12192000"/>
              <a:gd name="connsiteY58" fmla="*/ 6464325 h 6858000"/>
              <a:gd name="connsiteX59" fmla="*/ 6146815 w 12192000"/>
              <a:gd name="connsiteY59" fmla="*/ 6842396 h 6858000"/>
              <a:gd name="connsiteX60" fmla="*/ 6108707 w 12192000"/>
              <a:gd name="connsiteY60" fmla="*/ 6858000 h 6858000"/>
              <a:gd name="connsiteX61" fmla="*/ 6019731 w 12192000"/>
              <a:gd name="connsiteY61" fmla="*/ 6858000 h 6858000"/>
              <a:gd name="connsiteX62" fmla="*/ 6152625 w 12192000"/>
              <a:gd name="connsiteY62" fmla="*/ 6802790 h 6858000"/>
              <a:gd name="connsiteX63" fmla="*/ 6395146 w 12192000"/>
              <a:gd name="connsiteY63" fmla="*/ 6698160 h 6858000"/>
              <a:gd name="connsiteX64" fmla="*/ 7455251 w 12192000"/>
              <a:gd name="connsiteY64" fmla="*/ 6353341 h 6858000"/>
              <a:gd name="connsiteX65" fmla="*/ 8638104 w 12192000"/>
              <a:gd name="connsiteY65" fmla="*/ 6232706 h 6858000"/>
              <a:gd name="connsiteX66" fmla="*/ 8623308 w 12192000"/>
              <a:gd name="connsiteY66" fmla="*/ 5944402 h 6858000"/>
              <a:gd name="connsiteX67" fmla="*/ 9019107 w 12192000"/>
              <a:gd name="connsiteY67" fmla="*/ 5950897 h 6858000"/>
              <a:gd name="connsiteX68" fmla="*/ 10195294 w 12192000"/>
              <a:gd name="connsiteY68" fmla="*/ 6148375 h 6858000"/>
              <a:gd name="connsiteX69" fmla="*/ 11176831 w 12192000"/>
              <a:gd name="connsiteY69" fmla="*/ 6432347 h 6858000"/>
              <a:gd name="connsiteX70" fmla="*/ 11898852 w 12192000"/>
              <a:gd name="connsiteY70" fmla="*/ 6528583 h 6858000"/>
              <a:gd name="connsiteX71" fmla="*/ 12192000 w 12192000"/>
              <a:gd name="connsiteY71" fmla="*/ 6536505 h 6858000"/>
              <a:gd name="connsiteX72" fmla="*/ 12192000 w 12192000"/>
              <a:gd name="connsiteY72" fmla="*/ 6568036 h 6858000"/>
              <a:gd name="connsiteX73" fmla="*/ 11895057 w 12192000"/>
              <a:gd name="connsiteY73" fmla="*/ 6559257 h 6858000"/>
              <a:gd name="connsiteX74" fmla="*/ 10947017 w 12192000"/>
              <a:gd name="connsiteY74" fmla="*/ 6411719 h 6858000"/>
              <a:gd name="connsiteX75" fmla="*/ 9975396 w 12192000"/>
              <a:gd name="connsiteY75" fmla="*/ 6123407 h 6858000"/>
              <a:gd name="connsiteX76" fmla="*/ 8658797 w 12192000"/>
              <a:gd name="connsiteY76" fmla="*/ 5975388 h 6858000"/>
              <a:gd name="connsiteX77" fmla="*/ 7115648 w 12192000"/>
              <a:gd name="connsiteY77" fmla="*/ 6171831 h 6858000"/>
              <a:gd name="connsiteX78" fmla="*/ 6130966 w 12192000"/>
              <a:gd name="connsiteY78" fmla="*/ 6549982 h 6858000"/>
              <a:gd name="connsiteX79" fmla="*/ 5343043 w 12192000"/>
              <a:gd name="connsiteY79" fmla="*/ 6830586 h 6858000"/>
              <a:gd name="connsiteX80" fmla="*/ 5226686 w 12192000"/>
              <a:gd name="connsiteY80" fmla="*/ 6858000 h 6858000"/>
              <a:gd name="connsiteX81" fmla="*/ 5105257 w 12192000"/>
              <a:gd name="connsiteY81" fmla="*/ 6858000 h 6858000"/>
              <a:gd name="connsiteX82" fmla="*/ 5206957 w 12192000"/>
              <a:gd name="connsiteY82" fmla="*/ 6836410 h 6858000"/>
              <a:gd name="connsiteX83" fmla="*/ 5395692 w 12192000"/>
              <a:gd name="connsiteY83" fmla="*/ 6788158 h 6858000"/>
              <a:gd name="connsiteX84" fmla="*/ 6380372 w 12192000"/>
              <a:gd name="connsiteY84" fmla="*/ 6410007 h 6858000"/>
              <a:gd name="connsiteX85" fmla="*/ 7440517 w 12192000"/>
              <a:gd name="connsiteY85" fmla="*/ 6065266 h 6858000"/>
              <a:gd name="connsiteX86" fmla="*/ 8623308 w 12192000"/>
              <a:gd name="connsiteY86" fmla="*/ 5944402 h 6858000"/>
              <a:gd name="connsiteX87" fmla="*/ 8627146 w 12192000"/>
              <a:gd name="connsiteY87" fmla="*/ 5655568 h 6858000"/>
              <a:gd name="connsiteX88" fmla="*/ 9023249 w 12192000"/>
              <a:gd name="connsiteY88" fmla="*/ 5663223 h 6858000"/>
              <a:gd name="connsiteX89" fmla="*/ 10192945 w 12192000"/>
              <a:gd name="connsiteY89" fmla="*/ 5863210 h 6858000"/>
              <a:gd name="connsiteX90" fmla="*/ 11175995 w 12192000"/>
              <a:gd name="connsiteY90" fmla="*/ 6146544 h 6858000"/>
              <a:gd name="connsiteX91" fmla="*/ 11894128 w 12192000"/>
              <a:gd name="connsiteY91" fmla="*/ 6240530 h 6858000"/>
              <a:gd name="connsiteX92" fmla="*/ 12192000 w 12192000"/>
              <a:gd name="connsiteY92" fmla="*/ 6248220 h 6858000"/>
              <a:gd name="connsiteX93" fmla="*/ 12192000 w 12192000"/>
              <a:gd name="connsiteY93" fmla="*/ 6276401 h 6858000"/>
              <a:gd name="connsiteX94" fmla="*/ 12179275 w 12192000"/>
              <a:gd name="connsiteY94" fmla="*/ 6276723 h 6858000"/>
              <a:gd name="connsiteX95" fmla="*/ 10918346 w 12192000"/>
              <a:gd name="connsiteY95" fmla="*/ 6116638 h 6858000"/>
              <a:gd name="connsiteX96" fmla="*/ 9946565 w 12192000"/>
              <a:gd name="connsiteY96" fmla="*/ 5828365 h 6858000"/>
              <a:gd name="connsiteX97" fmla="*/ 8621523 w 12192000"/>
              <a:gd name="connsiteY97" fmla="*/ 5683652 h 6858000"/>
              <a:gd name="connsiteX98" fmla="*/ 7085144 w 12192000"/>
              <a:gd name="connsiteY98" fmla="*/ 5883678 h 6858000"/>
              <a:gd name="connsiteX99" fmla="*/ 6103448 w 12192000"/>
              <a:gd name="connsiteY99" fmla="*/ 6262825 h 6858000"/>
              <a:gd name="connsiteX100" fmla="*/ 5038009 w 12192000"/>
              <a:gd name="connsiteY100" fmla="*/ 6605813 h 6858000"/>
              <a:gd name="connsiteX101" fmla="*/ 3457586 w 12192000"/>
              <a:gd name="connsiteY101" fmla="*/ 6716200 h 6858000"/>
              <a:gd name="connsiteX102" fmla="*/ 2287889 w 12192000"/>
              <a:gd name="connsiteY102" fmla="*/ 6516213 h 6858000"/>
              <a:gd name="connsiteX103" fmla="*/ 1304840 w 12192000"/>
              <a:gd name="connsiteY103" fmla="*/ 6232878 h 6858000"/>
              <a:gd name="connsiteX104" fmla="*/ 224479 w 12192000"/>
              <a:gd name="connsiteY104" fmla="*/ 6129542 h 6858000"/>
              <a:gd name="connsiteX105" fmla="*/ 0 w 12192000"/>
              <a:gd name="connsiteY105" fmla="*/ 6135852 h 6858000"/>
              <a:gd name="connsiteX106" fmla="*/ 0 w 12192000"/>
              <a:gd name="connsiteY106" fmla="*/ 6110371 h 6858000"/>
              <a:gd name="connsiteX107" fmla="*/ 301561 w 12192000"/>
              <a:gd name="connsiteY107" fmla="*/ 6102740 h 6858000"/>
              <a:gd name="connsiteX108" fmla="*/ 1562489 w 12192000"/>
              <a:gd name="connsiteY108" fmla="*/ 6262825 h 6858000"/>
              <a:gd name="connsiteX109" fmla="*/ 2534270 w 12192000"/>
              <a:gd name="connsiteY109" fmla="*/ 6551097 h 6858000"/>
              <a:gd name="connsiteX110" fmla="*/ 3859312 w 12192000"/>
              <a:gd name="connsiteY110" fmla="*/ 6695772 h 6858000"/>
              <a:gd name="connsiteX111" fmla="*/ 5395692 w 12192000"/>
              <a:gd name="connsiteY111" fmla="*/ 6495745 h 6858000"/>
              <a:gd name="connsiteX112" fmla="*/ 6377385 w 12192000"/>
              <a:gd name="connsiteY112" fmla="*/ 6116598 h 6858000"/>
              <a:gd name="connsiteX113" fmla="*/ 7442827 w 12192000"/>
              <a:gd name="connsiteY113" fmla="*/ 5773610 h 6858000"/>
              <a:gd name="connsiteX114" fmla="*/ 8627146 w 12192000"/>
              <a:gd name="connsiteY114" fmla="*/ 5655568 h 6858000"/>
              <a:gd name="connsiteX115" fmla="*/ 8599618 w 12192000"/>
              <a:gd name="connsiteY115" fmla="*/ 5369275 h 6858000"/>
              <a:gd name="connsiteX116" fmla="*/ 8994975 w 12192000"/>
              <a:gd name="connsiteY116" fmla="*/ 5375786 h 6858000"/>
              <a:gd name="connsiteX117" fmla="*/ 10169888 w 12192000"/>
              <a:gd name="connsiteY117" fmla="*/ 5572826 h 6858000"/>
              <a:gd name="connsiteX118" fmla="*/ 11151424 w 12192000"/>
              <a:gd name="connsiteY118" fmla="*/ 5856798 h 6858000"/>
              <a:gd name="connsiteX119" fmla="*/ 11874505 w 12192000"/>
              <a:gd name="connsiteY119" fmla="*/ 5953347 h 6858000"/>
              <a:gd name="connsiteX120" fmla="*/ 12192000 w 12192000"/>
              <a:gd name="connsiteY120" fmla="*/ 5962027 h 6858000"/>
              <a:gd name="connsiteX121" fmla="*/ 12192000 w 12192000"/>
              <a:gd name="connsiteY121" fmla="*/ 5982076 h 6858000"/>
              <a:gd name="connsiteX122" fmla="*/ 12178557 w 12192000"/>
              <a:gd name="connsiteY122" fmla="*/ 5982437 h 6858000"/>
              <a:gd name="connsiteX123" fmla="*/ 10911097 w 12192000"/>
              <a:gd name="connsiteY123" fmla="*/ 5825856 h 6858000"/>
              <a:gd name="connsiteX124" fmla="*/ 9939476 w 12192000"/>
              <a:gd name="connsiteY124" fmla="*/ 5537544 h 6858000"/>
              <a:gd name="connsiteX125" fmla="*/ 8621602 w 12192000"/>
              <a:gd name="connsiteY125" fmla="*/ 5389087 h 6858000"/>
              <a:gd name="connsiteX126" fmla="*/ 7068498 w 12192000"/>
              <a:gd name="connsiteY126" fmla="*/ 5588596 h 6858000"/>
              <a:gd name="connsiteX127" fmla="*/ 6080392 w 12192000"/>
              <a:gd name="connsiteY127" fmla="*/ 5970809 h 6858000"/>
              <a:gd name="connsiteX128" fmla="*/ 5032193 w 12192000"/>
              <a:gd name="connsiteY128" fmla="*/ 6308740 h 6858000"/>
              <a:gd name="connsiteX129" fmla="*/ 3455077 w 12192000"/>
              <a:gd name="connsiteY129" fmla="*/ 6422791 h 6858000"/>
              <a:gd name="connsiteX130" fmla="*/ 2280164 w 12192000"/>
              <a:gd name="connsiteY130" fmla="*/ 6225751 h 6858000"/>
              <a:gd name="connsiteX131" fmla="*/ 1298627 w 12192000"/>
              <a:gd name="connsiteY131" fmla="*/ 5941779 h 6858000"/>
              <a:gd name="connsiteX132" fmla="*/ 210706 w 12192000"/>
              <a:gd name="connsiteY132" fmla="*/ 5835256 h 6858000"/>
              <a:gd name="connsiteX133" fmla="*/ 0 w 12192000"/>
              <a:gd name="connsiteY133" fmla="*/ 5841068 h 6858000"/>
              <a:gd name="connsiteX134" fmla="*/ 0 w 12192000"/>
              <a:gd name="connsiteY134" fmla="*/ 5823437 h 6858000"/>
              <a:gd name="connsiteX135" fmla="*/ 271494 w 12192000"/>
              <a:gd name="connsiteY135" fmla="*/ 5816140 h 6858000"/>
              <a:gd name="connsiteX136" fmla="*/ 1538954 w 12192000"/>
              <a:gd name="connsiteY136" fmla="*/ 5972721 h 6858000"/>
              <a:gd name="connsiteX137" fmla="*/ 2510575 w 12192000"/>
              <a:gd name="connsiteY137" fmla="*/ 6261033 h 6858000"/>
              <a:gd name="connsiteX138" fmla="*/ 3828449 w 12192000"/>
              <a:gd name="connsiteY138" fmla="*/ 6409490 h 6858000"/>
              <a:gd name="connsiteX139" fmla="*/ 5381553 w 12192000"/>
              <a:gd name="connsiteY139" fmla="*/ 6209981 h 6858000"/>
              <a:gd name="connsiteX140" fmla="*/ 6369659 w 12192000"/>
              <a:gd name="connsiteY140" fmla="*/ 5827768 h 6858000"/>
              <a:gd name="connsiteX141" fmla="*/ 7417858 w 12192000"/>
              <a:gd name="connsiteY141" fmla="*/ 5489837 h 6858000"/>
              <a:gd name="connsiteX142" fmla="*/ 8599618 w 12192000"/>
              <a:gd name="connsiteY142" fmla="*/ 5369275 h 6858000"/>
              <a:gd name="connsiteX143" fmla="*/ 8577644 w 12192000"/>
              <a:gd name="connsiteY143" fmla="*/ 5074063 h 6858000"/>
              <a:gd name="connsiteX144" fmla="*/ 8973432 w 12192000"/>
              <a:gd name="connsiteY144" fmla="*/ 5080545 h 6858000"/>
              <a:gd name="connsiteX145" fmla="*/ 10149579 w 12192000"/>
              <a:gd name="connsiteY145" fmla="*/ 5277904 h 6858000"/>
              <a:gd name="connsiteX146" fmla="*/ 11131115 w 12192000"/>
              <a:gd name="connsiteY146" fmla="*/ 5561875 h 6858000"/>
              <a:gd name="connsiteX147" fmla="*/ 11853156 w 12192000"/>
              <a:gd name="connsiteY147" fmla="*/ 5658175 h 6858000"/>
              <a:gd name="connsiteX148" fmla="*/ 12192000 w 12192000"/>
              <a:gd name="connsiteY148" fmla="*/ 5667392 h 6858000"/>
              <a:gd name="connsiteX149" fmla="*/ 12192000 w 12192000"/>
              <a:gd name="connsiteY149" fmla="*/ 5696474 h 6858000"/>
              <a:gd name="connsiteX150" fmla="*/ 12169677 w 12192000"/>
              <a:gd name="connsiteY150" fmla="*/ 5697072 h 6858000"/>
              <a:gd name="connsiteX151" fmla="*/ 10900984 w 12192000"/>
              <a:gd name="connsiteY151" fmla="*/ 5540172 h 6858000"/>
              <a:gd name="connsiteX152" fmla="*/ 9929363 w 12192000"/>
              <a:gd name="connsiteY152" fmla="*/ 5251860 h 6858000"/>
              <a:gd name="connsiteX153" fmla="*/ 8612722 w 12192000"/>
              <a:gd name="connsiteY153" fmla="*/ 5103721 h 6858000"/>
              <a:gd name="connsiteX154" fmla="*/ 7069574 w 12192000"/>
              <a:gd name="connsiteY154" fmla="*/ 5300084 h 6858000"/>
              <a:gd name="connsiteX155" fmla="*/ 6084893 w 12192000"/>
              <a:gd name="connsiteY155" fmla="*/ 5678235 h 6858000"/>
              <a:gd name="connsiteX156" fmla="*/ 5024748 w 12192000"/>
              <a:gd name="connsiteY156" fmla="*/ 6022936 h 6858000"/>
              <a:gd name="connsiteX157" fmla="*/ 3446157 w 12192000"/>
              <a:gd name="connsiteY157" fmla="*/ 6137425 h 6858000"/>
              <a:gd name="connsiteX158" fmla="*/ 2270010 w 12192000"/>
              <a:gd name="connsiteY158" fmla="*/ 5940066 h 6858000"/>
              <a:gd name="connsiteX159" fmla="*/ 1288473 w 12192000"/>
              <a:gd name="connsiteY159" fmla="*/ 5656094 h 6858000"/>
              <a:gd name="connsiteX160" fmla="*/ 202114 w 12192000"/>
              <a:gd name="connsiteY160" fmla="*/ 5549885 h 6858000"/>
              <a:gd name="connsiteX161" fmla="*/ 0 w 12192000"/>
              <a:gd name="connsiteY161" fmla="*/ 5555471 h 6858000"/>
              <a:gd name="connsiteX162" fmla="*/ 0 w 12192000"/>
              <a:gd name="connsiteY162" fmla="*/ 5527601 h 6858000"/>
              <a:gd name="connsiteX163" fmla="*/ 249911 w 12192000"/>
              <a:gd name="connsiteY163" fmla="*/ 5520898 h 6858000"/>
              <a:gd name="connsiteX164" fmla="*/ 1518605 w 12192000"/>
              <a:gd name="connsiteY164" fmla="*/ 5677797 h 6858000"/>
              <a:gd name="connsiteX165" fmla="*/ 2490228 w 12192000"/>
              <a:gd name="connsiteY165" fmla="*/ 5966110 h 6858000"/>
              <a:gd name="connsiteX166" fmla="*/ 3806867 w 12192000"/>
              <a:gd name="connsiteY166" fmla="*/ 6114249 h 6858000"/>
              <a:gd name="connsiteX167" fmla="*/ 5350016 w 12192000"/>
              <a:gd name="connsiteY167" fmla="*/ 5917885 h 6858000"/>
              <a:gd name="connsiteX168" fmla="*/ 6334696 w 12192000"/>
              <a:gd name="connsiteY168" fmla="*/ 5539734 h 6858000"/>
              <a:gd name="connsiteX169" fmla="*/ 7394841 w 12192000"/>
              <a:gd name="connsiteY169" fmla="*/ 5195033 h 6858000"/>
              <a:gd name="connsiteX170" fmla="*/ 8577644 w 12192000"/>
              <a:gd name="connsiteY170" fmla="*/ 5074063 h 6858000"/>
              <a:gd name="connsiteX171" fmla="*/ 8568606 w 12192000"/>
              <a:gd name="connsiteY171" fmla="*/ 4787067 h 6858000"/>
              <a:gd name="connsiteX172" fmla="*/ 8963993 w 12192000"/>
              <a:gd name="connsiteY172" fmla="*/ 4793665 h 6858000"/>
              <a:gd name="connsiteX173" fmla="*/ 10139026 w 12192000"/>
              <a:gd name="connsiteY173" fmla="*/ 4991144 h 6858000"/>
              <a:gd name="connsiteX174" fmla="*/ 11120562 w 12192000"/>
              <a:gd name="connsiteY174" fmla="*/ 5275115 h 6858000"/>
              <a:gd name="connsiteX175" fmla="*/ 11843573 w 12192000"/>
              <a:gd name="connsiteY175" fmla="*/ 5371211 h 6858000"/>
              <a:gd name="connsiteX176" fmla="*/ 12192000 w 12192000"/>
              <a:gd name="connsiteY176" fmla="*/ 5380524 h 6858000"/>
              <a:gd name="connsiteX177" fmla="*/ 12192000 w 12192000"/>
              <a:gd name="connsiteY177" fmla="*/ 5401961 h 6858000"/>
              <a:gd name="connsiteX178" fmla="*/ 12132682 w 12192000"/>
              <a:gd name="connsiteY178" fmla="*/ 5403462 h 6858000"/>
              <a:gd name="connsiteX179" fmla="*/ 10880833 w 12192000"/>
              <a:gd name="connsiteY179" fmla="*/ 5246324 h 6858000"/>
              <a:gd name="connsiteX180" fmla="*/ 9909212 w 12192000"/>
              <a:gd name="connsiteY180" fmla="*/ 4958011 h 6858000"/>
              <a:gd name="connsiteX181" fmla="*/ 8574970 w 12192000"/>
              <a:gd name="connsiteY181" fmla="*/ 4810431 h 6858000"/>
              <a:gd name="connsiteX182" fmla="*/ 7038512 w 12192000"/>
              <a:gd name="connsiteY182" fmla="*/ 5010139 h 6858000"/>
              <a:gd name="connsiteX183" fmla="*/ 6056817 w 12192000"/>
              <a:gd name="connsiteY183" fmla="*/ 5389365 h 6858000"/>
              <a:gd name="connsiteX184" fmla="*/ 5002168 w 12192000"/>
              <a:gd name="connsiteY184" fmla="*/ 5730203 h 6858000"/>
              <a:gd name="connsiteX185" fmla="*/ 3424893 w 12192000"/>
              <a:gd name="connsiteY185" fmla="*/ 5843696 h 6858000"/>
              <a:gd name="connsiteX186" fmla="*/ 2249860 w 12192000"/>
              <a:gd name="connsiteY186" fmla="*/ 5646218 h 6858000"/>
              <a:gd name="connsiteX187" fmla="*/ 1268323 w 12192000"/>
              <a:gd name="connsiteY187" fmla="*/ 5362246 h 6858000"/>
              <a:gd name="connsiteX188" fmla="*/ 180513 w 12192000"/>
              <a:gd name="connsiteY188" fmla="*/ 5256401 h 6858000"/>
              <a:gd name="connsiteX189" fmla="*/ 0 w 12192000"/>
              <a:gd name="connsiteY189" fmla="*/ 5261420 h 6858000"/>
              <a:gd name="connsiteX190" fmla="*/ 0 w 12192000"/>
              <a:gd name="connsiteY190" fmla="*/ 5240383 h 6858000"/>
              <a:gd name="connsiteX191" fmla="*/ 256203 w 12192000"/>
              <a:gd name="connsiteY191" fmla="*/ 5233899 h 6858000"/>
              <a:gd name="connsiteX192" fmla="*/ 1508052 w 12192000"/>
              <a:gd name="connsiteY192" fmla="*/ 5391038 h 6858000"/>
              <a:gd name="connsiteX193" fmla="*/ 2479674 w 12192000"/>
              <a:gd name="connsiteY193" fmla="*/ 5679350 h 6858000"/>
              <a:gd name="connsiteX194" fmla="*/ 3813916 w 12192000"/>
              <a:gd name="connsiteY194" fmla="*/ 5826931 h 6858000"/>
              <a:gd name="connsiteX195" fmla="*/ 5350372 w 12192000"/>
              <a:gd name="connsiteY195" fmla="*/ 5627223 h 6858000"/>
              <a:gd name="connsiteX196" fmla="*/ 6332067 w 12192000"/>
              <a:gd name="connsiteY196" fmla="*/ 5247997 h 6858000"/>
              <a:gd name="connsiteX197" fmla="*/ 7386717 w 12192000"/>
              <a:gd name="connsiteY197" fmla="*/ 4907158 h 6858000"/>
              <a:gd name="connsiteX198" fmla="*/ 8568606 w 12192000"/>
              <a:gd name="connsiteY198" fmla="*/ 4787067 h 6858000"/>
              <a:gd name="connsiteX199" fmla="*/ 8546593 w 12192000"/>
              <a:gd name="connsiteY199" fmla="*/ 4491865 h 6858000"/>
              <a:gd name="connsiteX200" fmla="*/ 8942409 w 12192000"/>
              <a:gd name="connsiteY200" fmla="*/ 4498384 h 6858000"/>
              <a:gd name="connsiteX201" fmla="*/ 10118636 w 12192000"/>
              <a:gd name="connsiteY201" fmla="*/ 4696022 h 6858000"/>
              <a:gd name="connsiteX202" fmla="*/ 11100172 w 12192000"/>
              <a:gd name="connsiteY202" fmla="*/ 4979993 h 6858000"/>
              <a:gd name="connsiteX203" fmla="*/ 12186481 w 12192000"/>
              <a:gd name="connsiteY203" fmla="*/ 5085834 h 6858000"/>
              <a:gd name="connsiteX204" fmla="*/ 12192000 w 12192000"/>
              <a:gd name="connsiteY204" fmla="*/ 5085680 h 6858000"/>
              <a:gd name="connsiteX205" fmla="*/ 12192000 w 12192000"/>
              <a:gd name="connsiteY205" fmla="*/ 5116510 h 6858000"/>
              <a:gd name="connsiteX206" fmla="*/ 12139452 w 12192000"/>
              <a:gd name="connsiteY206" fmla="*/ 5117898 h 6858000"/>
              <a:gd name="connsiteX207" fmla="*/ 10870678 w 12192000"/>
              <a:gd name="connsiteY207" fmla="*/ 4960720 h 6858000"/>
              <a:gd name="connsiteX208" fmla="*/ 9899057 w 12192000"/>
              <a:gd name="connsiteY208" fmla="*/ 4672407 h 6858000"/>
              <a:gd name="connsiteX209" fmla="*/ 8566846 w 12192000"/>
              <a:gd name="connsiteY209" fmla="*/ 4524787 h 6858000"/>
              <a:gd name="connsiteX210" fmla="*/ 7039388 w 12192000"/>
              <a:gd name="connsiteY210" fmla="*/ 4721110 h 6858000"/>
              <a:gd name="connsiteX211" fmla="*/ 6054706 w 12192000"/>
              <a:gd name="connsiteY211" fmla="*/ 5099221 h 6858000"/>
              <a:gd name="connsiteX212" fmla="*/ 4994562 w 12192000"/>
              <a:gd name="connsiteY212" fmla="*/ 5444001 h 6858000"/>
              <a:gd name="connsiteX213" fmla="*/ 3415933 w 12192000"/>
              <a:gd name="connsiteY213" fmla="*/ 5558251 h 6858000"/>
              <a:gd name="connsiteX214" fmla="*/ 2239704 w 12192000"/>
              <a:gd name="connsiteY214" fmla="*/ 5360614 h 6858000"/>
              <a:gd name="connsiteX215" fmla="*/ 1258169 w 12192000"/>
              <a:gd name="connsiteY215" fmla="*/ 5076642 h 6858000"/>
              <a:gd name="connsiteX216" fmla="*/ 171859 w 12192000"/>
              <a:gd name="connsiteY216" fmla="*/ 4970802 h 6858000"/>
              <a:gd name="connsiteX217" fmla="*/ 0 w 12192000"/>
              <a:gd name="connsiteY217" fmla="*/ 4975585 h 6858000"/>
              <a:gd name="connsiteX218" fmla="*/ 0 w 12192000"/>
              <a:gd name="connsiteY218" fmla="*/ 4944522 h 6858000"/>
              <a:gd name="connsiteX219" fmla="*/ 218889 w 12192000"/>
              <a:gd name="connsiteY219" fmla="*/ 4938738 h 6858000"/>
              <a:gd name="connsiteX220" fmla="*/ 1487664 w 12192000"/>
              <a:gd name="connsiteY220" fmla="*/ 5095916 h 6858000"/>
              <a:gd name="connsiteX221" fmla="*/ 2459285 w 12192000"/>
              <a:gd name="connsiteY221" fmla="*/ 5384228 h 6858000"/>
              <a:gd name="connsiteX222" fmla="*/ 3791496 w 12192000"/>
              <a:gd name="connsiteY222" fmla="*/ 5531849 h 6858000"/>
              <a:gd name="connsiteX223" fmla="*/ 5318954 w 12192000"/>
              <a:gd name="connsiteY223" fmla="*/ 5335526 h 6858000"/>
              <a:gd name="connsiteX224" fmla="*/ 6303634 w 12192000"/>
              <a:gd name="connsiteY224" fmla="*/ 4957415 h 6858000"/>
              <a:gd name="connsiteX225" fmla="*/ 7363779 w 12192000"/>
              <a:gd name="connsiteY225" fmla="*/ 4612634 h 6858000"/>
              <a:gd name="connsiteX226" fmla="*/ 8546593 w 12192000"/>
              <a:gd name="connsiteY226" fmla="*/ 4491865 h 6858000"/>
              <a:gd name="connsiteX227" fmla="*/ 8531728 w 12192000"/>
              <a:gd name="connsiteY227" fmla="*/ 4203157 h 6858000"/>
              <a:gd name="connsiteX228" fmla="*/ 8927516 w 12192000"/>
              <a:gd name="connsiteY228" fmla="*/ 4209634 h 6858000"/>
              <a:gd name="connsiteX229" fmla="*/ 10103663 w 12192000"/>
              <a:gd name="connsiteY229" fmla="*/ 4406992 h 6858000"/>
              <a:gd name="connsiteX230" fmla="*/ 11085201 w 12192000"/>
              <a:gd name="connsiteY230" fmla="*/ 4690965 h 6858000"/>
              <a:gd name="connsiteX231" fmla="*/ 12171559 w 12192000"/>
              <a:gd name="connsiteY231" fmla="*/ 4797213 h 6858000"/>
              <a:gd name="connsiteX232" fmla="*/ 12192000 w 12192000"/>
              <a:gd name="connsiteY232" fmla="*/ 4796649 h 6858000"/>
              <a:gd name="connsiteX233" fmla="*/ 12192000 w 12192000"/>
              <a:gd name="connsiteY233" fmla="*/ 4824291 h 6858000"/>
              <a:gd name="connsiteX234" fmla="*/ 12123762 w 12192000"/>
              <a:gd name="connsiteY234" fmla="*/ 4826121 h 6858000"/>
              <a:gd name="connsiteX235" fmla="*/ 10855068 w 12192000"/>
              <a:gd name="connsiteY235" fmla="*/ 4669221 h 6858000"/>
              <a:gd name="connsiteX236" fmla="*/ 9883447 w 12192000"/>
              <a:gd name="connsiteY236" fmla="*/ 4380909 h 6858000"/>
              <a:gd name="connsiteX237" fmla="*/ 8566807 w 12192000"/>
              <a:gd name="connsiteY237" fmla="*/ 4232771 h 6858000"/>
              <a:gd name="connsiteX238" fmla="*/ 7023658 w 12192000"/>
              <a:gd name="connsiteY238" fmla="*/ 4429134 h 6858000"/>
              <a:gd name="connsiteX239" fmla="*/ 6038978 w 12192000"/>
              <a:gd name="connsiteY239" fmla="*/ 4807285 h 6858000"/>
              <a:gd name="connsiteX240" fmla="*/ 4978832 w 12192000"/>
              <a:gd name="connsiteY240" fmla="*/ 5151986 h 6858000"/>
              <a:gd name="connsiteX241" fmla="*/ 3400243 w 12192000"/>
              <a:gd name="connsiteY241" fmla="*/ 5266474 h 6858000"/>
              <a:gd name="connsiteX242" fmla="*/ 2224096 w 12192000"/>
              <a:gd name="connsiteY242" fmla="*/ 5069116 h 6858000"/>
              <a:gd name="connsiteX243" fmla="*/ 1242559 w 12192000"/>
              <a:gd name="connsiteY243" fmla="*/ 4785144 h 6858000"/>
              <a:gd name="connsiteX244" fmla="*/ 156199 w 12192000"/>
              <a:gd name="connsiteY244" fmla="*/ 4678895 h 6858000"/>
              <a:gd name="connsiteX245" fmla="*/ 0 w 12192000"/>
              <a:gd name="connsiteY245" fmla="*/ 4683212 h 6858000"/>
              <a:gd name="connsiteX246" fmla="*/ 0 w 12192000"/>
              <a:gd name="connsiteY246" fmla="*/ 4655458 h 6858000"/>
              <a:gd name="connsiteX247" fmla="*/ 203997 w 12192000"/>
              <a:gd name="connsiteY247" fmla="*/ 4649987 h 6858000"/>
              <a:gd name="connsiteX248" fmla="*/ 1472691 w 12192000"/>
              <a:gd name="connsiteY248" fmla="*/ 4806887 h 6858000"/>
              <a:gd name="connsiteX249" fmla="*/ 2444312 w 12192000"/>
              <a:gd name="connsiteY249" fmla="*/ 5095199 h 6858000"/>
              <a:gd name="connsiteX250" fmla="*/ 3760951 w 12192000"/>
              <a:gd name="connsiteY250" fmla="*/ 5243338 h 6858000"/>
              <a:gd name="connsiteX251" fmla="*/ 5304100 w 12192000"/>
              <a:gd name="connsiteY251" fmla="*/ 5046975 h 6858000"/>
              <a:gd name="connsiteX252" fmla="*/ 6288781 w 12192000"/>
              <a:gd name="connsiteY252" fmla="*/ 4668823 h 6858000"/>
              <a:gd name="connsiteX253" fmla="*/ 7348926 w 12192000"/>
              <a:gd name="connsiteY253" fmla="*/ 4324123 h 6858000"/>
              <a:gd name="connsiteX254" fmla="*/ 8531728 w 12192000"/>
              <a:gd name="connsiteY254" fmla="*/ 4203157 h 6858000"/>
              <a:gd name="connsiteX255" fmla="*/ 8522731 w 12192000"/>
              <a:gd name="connsiteY255" fmla="*/ 3916031 h 6858000"/>
              <a:gd name="connsiteX256" fmla="*/ 8918118 w 12192000"/>
              <a:gd name="connsiteY256" fmla="*/ 3922635 h 6858000"/>
              <a:gd name="connsiteX257" fmla="*/ 10093150 w 12192000"/>
              <a:gd name="connsiteY257" fmla="*/ 4120153 h 6858000"/>
              <a:gd name="connsiteX258" fmla="*/ 11084603 w 12192000"/>
              <a:gd name="connsiteY258" fmla="*/ 4406236 h 6858000"/>
              <a:gd name="connsiteX259" fmla="*/ 12165049 w 12192000"/>
              <a:gd name="connsiteY259" fmla="*/ 4509886 h 6858000"/>
              <a:gd name="connsiteX260" fmla="*/ 12192000 w 12192000"/>
              <a:gd name="connsiteY260" fmla="*/ 4509132 h 6858000"/>
              <a:gd name="connsiteX261" fmla="*/ 12192000 w 12192000"/>
              <a:gd name="connsiteY261" fmla="*/ 4529891 h 6858000"/>
              <a:gd name="connsiteX262" fmla="*/ 12086886 w 12192000"/>
              <a:gd name="connsiteY262" fmla="*/ 4532551 h 6858000"/>
              <a:gd name="connsiteX263" fmla="*/ 10834998 w 12192000"/>
              <a:gd name="connsiteY263" fmla="*/ 4375374 h 6858000"/>
              <a:gd name="connsiteX264" fmla="*/ 9863377 w 12192000"/>
              <a:gd name="connsiteY264" fmla="*/ 4087061 h 6858000"/>
              <a:gd name="connsiteX265" fmla="*/ 8529135 w 12192000"/>
              <a:gd name="connsiteY265" fmla="*/ 3939520 h 6858000"/>
              <a:gd name="connsiteX266" fmla="*/ 6992677 w 12192000"/>
              <a:gd name="connsiteY266" fmla="*/ 4139228 h 6858000"/>
              <a:gd name="connsiteX267" fmla="*/ 6010984 w 12192000"/>
              <a:gd name="connsiteY267" fmla="*/ 4518454 h 6858000"/>
              <a:gd name="connsiteX268" fmla="*/ 4956333 w 12192000"/>
              <a:gd name="connsiteY268" fmla="*/ 4859292 h 6858000"/>
              <a:gd name="connsiteX269" fmla="*/ 3379057 w 12192000"/>
              <a:gd name="connsiteY269" fmla="*/ 4972786 h 6858000"/>
              <a:gd name="connsiteX270" fmla="*/ 2204026 w 12192000"/>
              <a:gd name="connsiteY270" fmla="*/ 4775267 h 6858000"/>
              <a:gd name="connsiteX271" fmla="*/ 1212573 w 12192000"/>
              <a:gd name="connsiteY271" fmla="*/ 4489185 h 6858000"/>
              <a:gd name="connsiteX272" fmla="*/ 132127 w 12192000"/>
              <a:gd name="connsiteY272" fmla="*/ 4385535 h 6858000"/>
              <a:gd name="connsiteX273" fmla="*/ 0 w 12192000"/>
              <a:gd name="connsiteY273" fmla="*/ 4389233 h 6858000"/>
              <a:gd name="connsiteX274" fmla="*/ 0 w 12192000"/>
              <a:gd name="connsiteY274" fmla="*/ 4368190 h 6858000"/>
              <a:gd name="connsiteX275" fmla="*/ 210288 w 12192000"/>
              <a:gd name="connsiteY275" fmla="*/ 4362869 h 6858000"/>
              <a:gd name="connsiteX276" fmla="*/ 1462178 w 12192000"/>
              <a:gd name="connsiteY276" fmla="*/ 4520047 h 6858000"/>
              <a:gd name="connsiteX277" fmla="*/ 2433799 w 12192000"/>
              <a:gd name="connsiteY277" fmla="*/ 4808360 h 6858000"/>
              <a:gd name="connsiteX278" fmla="*/ 3768042 w 12192000"/>
              <a:gd name="connsiteY278" fmla="*/ 4955901 h 6858000"/>
              <a:gd name="connsiteX279" fmla="*/ 5304497 w 12192000"/>
              <a:gd name="connsiteY279" fmla="*/ 4756193 h 6858000"/>
              <a:gd name="connsiteX280" fmla="*/ 6286192 w 12192000"/>
              <a:gd name="connsiteY280" fmla="*/ 4376966 h 6858000"/>
              <a:gd name="connsiteX281" fmla="*/ 7340842 w 12192000"/>
              <a:gd name="connsiteY281" fmla="*/ 4036128 h 6858000"/>
              <a:gd name="connsiteX282" fmla="*/ 8522731 w 12192000"/>
              <a:gd name="connsiteY282" fmla="*/ 3916031 h 6858000"/>
              <a:gd name="connsiteX283" fmla="*/ 8500398 w 12192000"/>
              <a:gd name="connsiteY283" fmla="*/ 3620014 h 6858000"/>
              <a:gd name="connsiteX284" fmla="*/ 8896215 w 12192000"/>
              <a:gd name="connsiteY284" fmla="*/ 3626558 h 6858000"/>
              <a:gd name="connsiteX285" fmla="*/ 10072482 w 12192000"/>
              <a:gd name="connsiteY285" fmla="*/ 3824355 h 6858000"/>
              <a:gd name="connsiteX286" fmla="*/ 11062700 w 12192000"/>
              <a:gd name="connsiteY286" fmla="*/ 4110158 h 6858000"/>
              <a:gd name="connsiteX287" fmla="*/ 12142474 w 12192000"/>
              <a:gd name="connsiteY287" fmla="*/ 4213892 h 6858000"/>
              <a:gd name="connsiteX288" fmla="*/ 12192000 w 12192000"/>
              <a:gd name="connsiteY288" fmla="*/ 4212510 h 6858000"/>
              <a:gd name="connsiteX289" fmla="*/ 12192000 w 12192000"/>
              <a:gd name="connsiteY289" fmla="*/ 4245083 h 6858000"/>
              <a:gd name="connsiteX290" fmla="*/ 12078961 w 12192000"/>
              <a:gd name="connsiteY290" fmla="*/ 4247943 h 6858000"/>
              <a:gd name="connsiteX291" fmla="*/ 10825002 w 12192000"/>
              <a:gd name="connsiteY291" fmla="*/ 4090566 h 6858000"/>
              <a:gd name="connsiteX292" fmla="*/ 9853381 w 12192000"/>
              <a:gd name="connsiteY292" fmla="*/ 3802253 h 6858000"/>
              <a:gd name="connsiteX293" fmla="*/ 8521250 w 12192000"/>
              <a:gd name="connsiteY293" fmla="*/ 3654911 h 6858000"/>
              <a:gd name="connsiteX294" fmla="*/ 6993791 w 12192000"/>
              <a:gd name="connsiteY294" fmla="*/ 3851274 h 6858000"/>
              <a:gd name="connsiteX295" fmla="*/ 6009070 w 12192000"/>
              <a:gd name="connsiteY295" fmla="*/ 4229346 h 6858000"/>
              <a:gd name="connsiteX296" fmla="*/ 4948966 w 12192000"/>
              <a:gd name="connsiteY296" fmla="*/ 4574126 h 6858000"/>
              <a:gd name="connsiteX297" fmla="*/ 3370296 w 12192000"/>
              <a:gd name="connsiteY297" fmla="*/ 4688216 h 6858000"/>
              <a:gd name="connsiteX298" fmla="*/ 2194029 w 12192000"/>
              <a:gd name="connsiteY298" fmla="*/ 4490420 h 6858000"/>
              <a:gd name="connsiteX299" fmla="*/ 1203811 w 12192000"/>
              <a:gd name="connsiteY299" fmla="*/ 4204616 h 6858000"/>
              <a:gd name="connsiteX300" fmla="*/ 124077 w 12192000"/>
              <a:gd name="connsiteY300" fmla="*/ 4100882 h 6858000"/>
              <a:gd name="connsiteX301" fmla="*/ 0 w 12192000"/>
              <a:gd name="connsiteY301" fmla="*/ 4104344 h 6858000"/>
              <a:gd name="connsiteX302" fmla="*/ 0 w 12192000"/>
              <a:gd name="connsiteY302" fmla="*/ 4071578 h 6858000"/>
              <a:gd name="connsiteX303" fmla="*/ 187550 w 12192000"/>
              <a:gd name="connsiteY303" fmla="*/ 4066832 h 6858000"/>
              <a:gd name="connsiteX304" fmla="*/ 1441510 w 12192000"/>
              <a:gd name="connsiteY304" fmla="*/ 4224209 h 6858000"/>
              <a:gd name="connsiteX305" fmla="*/ 2413131 w 12192000"/>
              <a:gd name="connsiteY305" fmla="*/ 4512521 h 6858000"/>
              <a:gd name="connsiteX306" fmla="*/ 3745262 w 12192000"/>
              <a:gd name="connsiteY306" fmla="*/ 4659863 h 6858000"/>
              <a:gd name="connsiteX307" fmla="*/ 5272720 w 12192000"/>
              <a:gd name="connsiteY307" fmla="*/ 4463500 h 6858000"/>
              <a:gd name="connsiteX308" fmla="*/ 6257440 w 12192000"/>
              <a:gd name="connsiteY308" fmla="*/ 4085428 h 6858000"/>
              <a:gd name="connsiteX309" fmla="*/ 7317546 w 12192000"/>
              <a:gd name="connsiteY309" fmla="*/ 3740648 h 6858000"/>
              <a:gd name="connsiteX310" fmla="*/ 8500398 w 12192000"/>
              <a:gd name="connsiteY310" fmla="*/ 3620014 h 6858000"/>
              <a:gd name="connsiteX311" fmla="*/ 8492537 w 12192000"/>
              <a:gd name="connsiteY311" fmla="*/ 3336905 h 6858000"/>
              <a:gd name="connsiteX312" fmla="*/ 8887893 w 12192000"/>
              <a:gd name="connsiteY312" fmla="*/ 3343423 h 6858000"/>
              <a:gd name="connsiteX313" fmla="*/ 10062805 w 12192000"/>
              <a:gd name="connsiteY313" fmla="*/ 3540502 h 6858000"/>
              <a:gd name="connsiteX314" fmla="*/ 11044343 w 12192000"/>
              <a:gd name="connsiteY314" fmla="*/ 3824475 h 6858000"/>
              <a:gd name="connsiteX315" fmla="*/ 12132270 w 12192000"/>
              <a:gd name="connsiteY315" fmla="*/ 3930925 h 6858000"/>
              <a:gd name="connsiteX316" fmla="*/ 12192000 w 12192000"/>
              <a:gd name="connsiteY316" fmla="*/ 3929276 h 6858000"/>
              <a:gd name="connsiteX317" fmla="*/ 12192000 w 12192000"/>
              <a:gd name="connsiteY317" fmla="*/ 3947087 h 6858000"/>
              <a:gd name="connsiteX318" fmla="*/ 12071555 w 12192000"/>
              <a:gd name="connsiteY318" fmla="*/ 3950312 h 6858000"/>
              <a:gd name="connsiteX319" fmla="*/ 10804056 w 12192000"/>
              <a:gd name="connsiteY319" fmla="*/ 3793692 h 6858000"/>
              <a:gd name="connsiteX320" fmla="*/ 9832435 w 12192000"/>
              <a:gd name="connsiteY320" fmla="*/ 3505380 h 6858000"/>
              <a:gd name="connsiteX321" fmla="*/ 8514560 w 12192000"/>
              <a:gd name="connsiteY321" fmla="*/ 3356962 h 6858000"/>
              <a:gd name="connsiteX322" fmla="*/ 6961456 w 12192000"/>
              <a:gd name="connsiteY322" fmla="*/ 3556511 h 6858000"/>
              <a:gd name="connsiteX323" fmla="*/ 5973353 w 12192000"/>
              <a:gd name="connsiteY323" fmla="*/ 3938684 h 6858000"/>
              <a:gd name="connsiteX324" fmla="*/ 4925152 w 12192000"/>
              <a:gd name="connsiteY324" fmla="*/ 4276655 h 6858000"/>
              <a:gd name="connsiteX325" fmla="*/ 3348036 w 12192000"/>
              <a:gd name="connsiteY325" fmla="*/ 4390666 h 6858000"/>
              <a:gd name="connsiteX326" fmla="*/ 2173123 w 12192000"/>
              <a:gd name="connsiteY326" fmla="*/ 4193586 h 6858000"/>
              <a:gd name="connsiteX327" fmla="*/ 1191586 w 12192000"/>
              <a:gd name="connsiteY327" fmla="*/ 3909614 h 6858000"/>
              <a:gd name="connsiteX328" fmla="*/ 103660 w 12192000"/>
              <a:gd name="connsiteY328" fmla="*/ 3803164 h 6858000"/>
              <a:gd name="connsiteX329" fmla="*/ 0 w 12192000"/>
              <a:gd name="connsiteY329" fmla="*/ 3806025 h 6858000"/>
              <a:gd name="connsiteX330" fmla="*/ 0 w 12192000"/>
              <a:gd name="connsiteY330" fmla="*/ 3788179 h 6858000"/>
              <a:gd name="connsiteX331" fmla="*/ 164413 w 12192000"/>
              <a:gd name="connsiteY331" fmla="*/ 3783776 h 6858000"/>
              <a:gd name="connsiteX332" fmla="*/ 1431873 w 12192000"/>
              <a:gd name="connsiteY332" fmla="*/ 3940397 h 6858000"/>
              <a:gd name="connsiteX333" fmla="*/ 2403495 w 12192000"/>
              <a:gd name="connsiteY333" fmla="*/ 4228709 h 6858000"/>
              <a:gd name="connsiteX334" fmla="*/ 3721369 w 12192000"/>
              <a:gd name="connsiteY334" fmla="*/ 4377126 h 6858000"/>
              <a:gd name="connsiteX335" fmla="*/ 5274474 w 12192000"/>
              <a:gd name="connsiteY335" fmla="*/ 4177577 h 6858000"/>
              <a:gd name="connsiteX336" fmla="*/ 6262577 w 12192000"/>
              <a:gd name="connsiteY336" fmla="*/ 3795404 h 6858000"/>
              <a:gd name="connsiteX337" fmla="*/ 7310776 w 12192000"/>
              <a:gd name="connsiteY337" fmla="*/ 3457433 h 6858000"/>
              <a:gd name="connsiteX338" fmla="*/ 8492537 w 12192000"/>
              <a:gd name="connsiteY338" fmla="*/ 3336905 h 6858000"/>
              <a:gd name="connsiteX339" fmla="*/ 8486856 w 12192000"/>
              <a:gd name="connsiteY339" fmla="*/ 3043201 h 6858000"/>
              <a:gd name="connsiteX340" fmla="*/ 8885663 w 12192000"/>
              <a:gd name="connsiteY340" fmla="*/ 3050849 h 6858000"/>
              <a:gd name="connsiteX341" fmla="*/ 10055319 w 12192000"/>
              <a:gd name="connsiteY341" fmla="*/ 3250716 h 6858000"/>
              <a:gd name="connsiteX342" fmla="*/ 11038369 w 12192000"/>
              <a:gd name="connsiteY342" fmla="*/ 3534051 h 6858000"/>
              <a:gd name="connsiteX343" fmla="*/ 12118753 w 12192000"/>
              <a:gd name="connsiteY343" fmla="*/ 3637488 h 6858000"/>
              <a:gd name="connsiteX344" fmla="*/ 12192000 w 12192000"/>
              <a:gd name="connsiteY344" fmla="*/ 3635433 h 6858000"/>
              <a:gd name="connsiteX345" fmla="*/ 12192000 w 12192000"/>
              <a:gd name="connsiteY345" fmla="*/ 3659343 h 6858000"/>
              <a:gd name="connsiteX346" fmla="*/ 12041370 w 12192000"/>
              <a:gd name="connsiteY346" fmla="*/ 3663154 h 6858000"/>
              <a:gd name="connsiteX347" fmla="*/ 10780481 w 12192000"/>
              <a:gd name="connsiteY347" fmla="*/ 3503149 h 6858000"/>
              <a:gd name="connsiteX348" fmla="*/ 9808701 w 12192000"/>
              <a:gd name="connsiteY348" fmla="*/ 3214877 h 6858000"/>
              <a:gd name="connsiteX349" fmla="*/ 8483618 w 12192000"/>
              <a:gd name="connsiteY349" fmla="*/ 3070084 h 6858000"/>
              <a:gd name="connsiteX350" fmla="*/ 6947240 w 12192000"/>
              <a:gd name="connsiteY350" fmla="*/ 3270031 h 6858000"/>
              <a:gd name="connsiteX351" fmla="*/ 5965546 w 12192000"/>
              <a:gd name="connsiteY351" fmla="*/ 3649217 h 6858000"/>
              <a:gd name="connsiteX352" fmla="*/ 4910895 w 12192000"/>
              <a:gd name="connsiteY352" fmla="*/ 3990054 h 6858000"/>
              <a:gd name="connsiteX353" fmla="*/ 3319724 w 12192000"/>
              <a:gd name="connsiteY353" fmla="*/ 4102672 h 6858000"/>
              <a:gd name="connsiteX354" fmla="*/ 2150066 w 12192000"/>
              <a:gd name="connsiteY354" fmla="*/ 3902804 h 6858000"/>
              <a:gd name="connsiteX355" fmla="*/ 1167017 w 12192000"/>
              <a:gd name="connsiteY355" fmla="*/ 3619469 h 6858000"/>
              <a:gd name="connsiteX356" fmla="*/ 86632 w 12192000"/>
              <a:gd name="connsiteY356" fmla="*/ 3516032 h 6858000"/>
              <a:gd name="connsiteX357" fmla="*/ 0 w 12192000"/>
              <a:gd name="connsiteY357" fmla="*/ 3518463 h 6858000"/>
              <a:gd name="connsiteX358" fmla="*/ 0 w 12192000"/>
              <a:gd name="connsiteY358" fmla="*/ 3494516 h 6858000"/>
              <a:gd name="connsiteX359" fmla="*/ 164015 w 12192000"/>
              <a:gd name="connsiteY359" fmla="*/ 3490366 h 6858000"/>
              <a:gd name="connsiteX360" fmla="*/ 1424904 w 12192000"/>
              <a:gd name="connsiteY360" fmla="*/ 3650371 h 6858000"/>
              <a:gd name="connsiteX361" fmla="*/ 2396685 w 12192000"/>
              <a:gd name="connsiteY361" fmla="*/ 3938644 h 6858000"/>
              <a:gd name="connsiteX362" fmla="*/ 3721768 w 12192000"/>
              <a:gd name="connsiteY362" fmla="*/ 4083437 h 6858000"/>
              <a:gd name="connsiteX363" fmla="*/ 5258145 w 12192000"/>
              <a:gd name="connsiteY363" fmla="*/ 3883490 h 6858000"/>
              <a:gd name="connsiteX364" fmla="*/ 6239839 w 12192000"/>
              <a:gd name="connsiteY364" fmla="*/ 3504304 h 6858000"/>
              <a:gd name="connsiteX365" fmla="*/ 7294489 w 12192000"/>
              <a:gd name="connsiteY365" fmla="*/ 3163466 h 6858000"/>
              <a:gd name="connsiteX366" fmla="*/ 8486856 w 12192000"/>
              <a:gd name="connsiteY366" fmla="*/ 3043201 h 6858000"/>
              <a:gd name="connsiteX367" fmla="*/ 8454939 w 12192000"/>
              <a:gd name="connsiteY367" fmla="*/ 2750494 h 6858000"/>
              <a:gd name="connsiteX368" fmla="*/ 8850739 w 12192000"/>
              <a:gd name="connsiteY368" fmla="*/ 2757002 h 6858000"/>
              <a:gd name="connsiteX369" fmla="*/ 10026927 w 12192000"/>
              <a:gd name="connsiteY369" fmla="*/ 2954560 h 6858000"/>
              <a:gd name="connsiteX370" fmla="*/ 11008463 w 12192000"/>
              <a:gd name="connsiteY370" fmla="*/ 3238532 h 6858000"/>
              <a:gd name="connsiteX371" fmla="*/ 12094777 w 12192000"/>
              <a:gd name="connsiteY371" fmla="*/ 3344505 h 6858000"/>
              <a:gd name="connsiteX372" fmla="*/ 12192000 w 12192000"/>
              <a:gd name="connsiteY372" fmla="*/ 3341806 h 6858000"/>
              <a:gd name="connsiteX373" fmla="*/ 12192000 w 12192000"/>
              <a:gd name="connsiteY373" fmla="*/ 3371727 h 6858000"/>
              <a:gd name="connsiteX374" fmla="*/ 12047543 w 12192000"/>
              <a:gd name="connsiteY374" fmla="*/ 3375558 h 6858000"/>
              <a:gd name="connsiteX375" fmla="*/ 10778808 w 12192000"/>
              <a:gd name="connsiteY375" fmla="*/ 3218460 h 6858000"/>
              <a:gd name="connsiteX376" fmla="*/ 9807187 w 12192000"/>
              <a:gd name="connsiteY376" fmla="*/ 2930148 h 6858000"/>
              <a:gd name="connsiteX377" fmla="*/ 8474937 w 12192000"/>
              <a:gd name="connsiteY377" fmla="*/ 2782409 h 6858000"/>
              <a:gd name="connsiteX378" fmla="*/ 6947479 w 12192000"/>
              <a:gd name="connsiteY378" fmla="*/ 2978692 h 6858000"/>
              <a:gd name="connsiteX379" fmla="*/ 5962798 w 12192000"/>
              <a:gd name="connsiteY379" fmla="*/ 3356802 h 6858000"/>
              <a:gd name="connsiteX380" fmla="*/ 4902652 w 12192000"/>
              <a:gd name="connsiteY380" fmla="*/ 3701543 h 6858000"/>
              <a:gd name="connsiteX381" fmla="*/ 3324024 w 12192000"/>
              <a:gd name="connsiteY381" fmla="*/ 3815872 h 6858000"/>
              <a:gd name="connsiteX382" fmla="*/ 2147837 w 12192000"/>
              <a:gd name="connsiteY382" fmla="*/ 3618315 h 6858000"/>
              <a:gd name="connsiteX383" fmla="*/ 1166300 w 12192000"/>
              <a:gd name="connsiteY383" fmla="*/ 3334343 h 6858000"/>
              <a:gd name="connsiteX384" fmla="*/ 79986 w 12192000"/>
              <a:gd name="connsiteY384" fmla="*/ 3228369 h 6858000"/>
              <a:gd name="connsiteX385" fmla="*/ 0 w 12192000"/>
              <a:gd name="connsiteY385" fmla="*/ 3230589 h 6858000"/>
              <a:gd name="connsiteX386" fmla="*/ 0 w 12192000"/>
              <a:gd name="connsiteY386" fmla="*/ 3200690 h 6858000"/>
              <a:gd name="connsiteX387" fmla="*/ 127220 w 12192000"/>
              <a:gd name="connsiteY387" fmla="*/ 3197315 h 6858000"/>
              <a:gd name="connsiteX388" fmla="*/ 1395954 w 12192000"/>
              <a:gd name="connsiteY388" fmla="*/ 3354413 h 6858000"/>
              <a:gd name="connsiteX389" fmla="*/ 2367576 w 12192000"/>
              <a:gd name="connsiteY389" fmla="*/ 3642726 h 6858000"/>
              <a:gd name="connsiteX390" fmla="*/ 3699826 w 12192000"/>
              <a:gd name="connsiteY390" fmla="*/ 3790466 h 6858000"/>
              <a:gd name="connsiteX391" fmla="*/ 5227283 w 12192000"/>
              <a:gd name="connsiteY391" fmla="*/ 3594182 h 6858000"/>
              <a:gd name="connsiteX392" fmla="*/ 6211963 w 12192000"/>
              <a:gd name="connsiteY392" fmla="*/ 3216072 h 6858000"/>
              <a:gd name="connsiteX393" fmla="*/ 7272109 w 12192000"/>
              <a:gd name="connsiteY393" fmla="*/ 2871331 h 6858000"/>
              <a:gd name="connsiteX394" fmla="*/ 8454939 w 12192000"/>
              <a:gd name="connsiteY394" fmla="*/ 2750494 h 6858000"/>
              <a:gd name="connsiteX395" fmla="*/ 8446485 w 12192000"/>
              <a:gd name="connsiteY395" fmla="*/ 2465533 h 6858000"/>
              <a:gd name="connsiteX396" fmla="*/ 8841859 w 12192000"/>
              <a:gd name="connsiteY396" fmla="*/ 2472075 h 6858000"/>
              <a:gd name="connsiteX397" fmla="*/ 10016812 w 12192000"/>
              <a:gd name="connsiteY397" fmla="*/ 2669274 h 6858000"/>
              <a:gd name="connsiteX398" fmla="*/ 10998348 w 12192000"/>
              <a:gd name="connsiteY398" fmla="*/ 2953246 h 6858000"/>
              <a:gd name="connsiteX399" fmla="*/ 12086242 w 12192000"/>
              <a:gd name="connsiteY399" fmla="*/ 3059568 h 6858000"/>
              <a:gd name="connsiteX400" fmla="*/ 12192000 w 12192000"/>
              <a:gd name="connsiteY400" fmla="*/ 3056640 h 6858000"/>
              <a:gd name="connsiteX401" fmla="*/ 12192000 w 12192000"/>
              <a:gd name="connsiteY401" fmla="*/ 3075301 h 6858000"/>
              <a:gd name="connsiteX402" fmla="*/ 12025720 w 12192000"/>
              <a:gd name="connsiteY402" fmla="*/ 3079721 h 6858000"/>
              <a:gd name="connsiteX403" fmla="*/ 10758220 w 12192000"/>
              <a:gd name="connsiteY403" fmla="*/ 2922981 h 6858000"/>
              <a:gd name="connsiteX404" fmla="*/ 9786600 w 12192000"/>
              <a:gd name="connsiteY404" fmla="*/ 2634670 h 6858000"/>
              <a:gd name="connsiteX405" fmla="*/ 8452238 w 12192000"/>
              <a:gd name="connsiteY405" fmla="*/ 2486570 h 6858000"/>
              <a:gd name="connsiteX406" fmla="*/ 6915741 w 12192000"/>
              <a:gd name="connsiteY406" fmla="*/ 2686079 h 6858000"/>
              <a:gd name="connsiteX407" fmla="*/ 5927596 w 12192000"/>
              <a:gd name="connsiteY407" fmla="*/ 3068173 h 6858000"/>
              <a:gd name="connsiteX408" fmla="*/ 4879398 w 12192000"/>
              <a:gd name="connsiteY408" fmla="*/ 3406182 h 6858000"/>
              <a:gd name="connsiteX409" fmla="*/ 3302241 w 12192000"/>
              <a:gd name="connsiteY409" fmla="*/ 3520074 h 6858000"/>
              <a:gd name="connsiteX410" fmla="*/ 2127288 w 12192000"/>
              <a:gd name="connsiteY410" fmla="*/ 3322874 h 6858000"/>
              <a:gd name="connsiteX411" fmla="*/ 1145752 w 12192000"/>
              <a:gd name="connsiteY411" fmla="*/ 3038904 h 6858000"/>
              <a:gd name="connsiteX412" fmla="*/ 57859 w 12192000"/>
              <a:gd name="connsiteY412" fmla="*/ 2932582 h 6858000"/>
              <a:gd name="connsiteX413" fmla="*/ 0 w 12192000"/>
              <a:gd name="connsiteY413" fmla="*/ 2934184 h 6858000"/>
              <a:gd name="connsiteX414" fmla="*/ 0 w 12192000"/>
              <a:gd name="connsiteY414" fmla="*/ 2915575 h 6858000"/>
              <a:gd name="connsiteX415" fmla="*/ 118380 w 12192000"/>
              <a:gd name="connsiteY415" fmla="*/ 2912428 h 6858000"/>
              <a:gd name="connsiteX416" fmla="*/ 1385880 w 12192000"/>
              <a:gd name="connsiteY416" fmla="*/ 3069168 h 6858000"/>
              <a:gd name="connsiteX417" fmla="*/ 2357502 w 12192000"/>
              <a:gd name="connsiteY417" fmla="*/ 3357480 h 6858000"/>
              <a:gd name="connsiteX418" fmla="*/ 3691862 w 12192000"/>
              <a:gd name="connsiteY418" fmla="*/ 3505578 h 6858000"/>
              <a:gd name="connsiteX419" fmla="*/ 5228357 w 12192000"/>
              <a:gd name="connsiteY419" fmla="*/ 3306069 h 6858000"/>
              <a:gd name="connsiteX420" fmla="*/ 6216503 w 12192000"/>
              <a:gd name="connsiteY420" fmla="*/ 2923977 h 6858000"/>
              <a:gd name="connsiteX421" fmla="*/ 7264702 w 12192000"/>
              <a:gd name="connsiteY421" fmla="*/ 2585966 h 6858000"/>
              <a:gd name="connsiteX422" fmla="*/ 8446485 w 12192000"/>
              <a:gd name="connsiteY422" fmla="*/ 2465533 h 6858000"/>
              <a:gd name="connsiteX423" fmla="*/ 8431312 w 12192000"/>
              <a:gd name="connsiteY423" fmla="*/ 2175520 h 6858000"/>
              <a:gd name="connsiteX424" fmla="*/ 8826686 w 12192000"/>
              <a:gd name="connsiteY424" fmla="*/ 2182050 h 6858000"/>
              <a:gd name="connsiteX425" fmla="*/ 10001639 w 12192000"/>
              <a:gd name="connsiteY425" fmla="*/ 2379209 h 6858000"/>
              <a:gd name="connsiteX426" fmla="*/ 10983176 w 12192000"/>
              <a:gd name="connsiteY426" fmla="*/ 2663181 h 6858000"/>
              <a:gd name="connsiteX427" fmla="*/ 12071063 w 12192000"/>
              <a:gd name="connsiteY427" fmla="*/ 2769570 h 6858000"/>
              <a:gd name="connsiteX428" fmla="*/ 12192000 w 12192000"/>
              <a:gd name="connsiteY428" fmla="*/ 2766226 h 6858000"/>
              <a:gd name="connsiteX429" fmla="*/ 12192000 w 12192000"/>
              <a:gd name="connsiteY429" fmla="*/ 2784494 h 6858000"/>
              <a:gd name="connsiteX430" fmla="*/ 12010468 w 12192000"/>
              <a:gd name="connsiteY430" fmla="*/ 2789338 h 6858000"/>
              <a:gd name="connsiteX431" fmla="*/ 10742968 w 12192000"/>
              <a:gd name="connsiteY431" fmla="*/ 2632638 h 6858000"/>
              <a:gd name="connsiteX432" fmla="*/ 9771347 w 12192000"/>
              <a:gd name="connsiteY432" fmla="*/ 2344325 h 6858000"/>
              <a:gd name="connsiteX433" fmla="*/ 8453513 w 12192000"/>
              <a:gd name="connsiteY433" fmla="*/ 2195949 h 6858000"/>
              <a:gd name="connsiteX434" fmla="*/ 6900409 w 12192000"/>
              <a:gd name="connsiteY434" fmla="*/ 2395576 h 6858000"/>
              <a:gd name="connsiteX435" fmla="*/ 5912265 w 12192000"/>
              <a:gd name="connsiteY435" fmla="*/ 2777709 h 6858000"/>
              <a:gd name="connsiteX436" fmla="*/ 4864065 w 12192000"/>
              <a:gd name="connsiteY436" fmla="*/ 3115680 h 6858000"/>
              <a:gd name="connsiteX437" fmla="*/ 3286910 w 12192000"/>
              <a:gd name="connsiteY437" fmla="*/ 3229611 h 6858000"/>
              <a:gd name="connsiteX438" fmla="*/ 2111957 w 12192000"/>
              <a:gd name="connsiteY438" fmla="*/ 3032451 h 6858000"/>
              <a:gd name="connsiteX439" fmla="*/ 1130420 w 12192000"/>
              <a:gd name="connsiteY439" fmla="*/ 2748480 h 6858000"/>
              <a:gd name="connsiteX440" fmla="*/ 42533 w 12192000"/>
              <a:gd name="connsiteY440" fmla="*/ 2642092 h 6858000"/>
              <a:gd name="connsiteX441" fmla="*/ 0 w 12192000"/>
              <a:gd name="connsiteY441" fmla="*/ 2643268 h 6858000"/>
              <a:gd name="connsiteX442" fmla="*/ 0 w 12192000"/>
              <a:gd name="connsiteY442" fmla="*/ 2625076 h 6858000"/>
              <a:gd name="connsiteX443" fmla="*/ 103128 w 12192000"/>
              <a:gd name="connsiteY443" fmla="*/ 2622324 h 6858000"/>
              <a:gd name="connsiteX444" fmla="*/ 1370628 w 12192000"/>
              <a:gd name="connsiteY444" fmla="*/ 2779024 h 6858000"/>
              <a:gd name="connsiteX445" fmla="*/ 2342249 w 12192000"/>
              <a:gd name="connsiteY445" fmla="*/ 3067336 h 6858000"/>
              <a:gd name="connsiteX446" fmla="*/ 3660085 w 12192000"/>
              <a:gd name="connsiteY446" fmla="*/ 3215713 h 6858000"/>
              <a:gd name="connsiteX447" fmla="*/ 5213188 w 12192000"/>
              <a:gd name="connsiteY447" fmla="*/ 3016085 h 6858000"/>
              <a:gd name="connsiteX448" fmla="*/ 6201331 w 12192000"/>
              <a:gd name="connsiteY448" fmla="*/ 2633952 h 6858000"/>
              <a:gd name="connsiteX449" fmla="*/ 7249530 w 12192000"/>
              <a:gd name="connsiteY449" fmla="*/ 2295981 h 6858000"/>
              <a:gd name="connsiteX450" fmla="*/ 8431312 w 12192000"/>
              <a:gd name="connsiteY450" fmla="*/ 2175520 h 6858000"/>
              <a:gd name="connsiteX451" fmla="*/ 8408318 w 12192000"/>
              <a:gd name="connsiteY451" fmla="*/ 1877013 h 6858000"/>
              <a:gd name="connsiteX452" fmla="*/ 8804147 w 12192000"/>
              <a:gd name="connsiteY452" fmla="*/ 1883583 h 6858000"/>
              <a:gd name="connsiteX453" fmla="*/ 9980453 w 12192000"/>
              <a:gd name="connsiteY453" fmla="*/ 2081578 h 6858000"/>
              <a:gd name="connsiteX454" fmla="*/ 10970632 w 12192000"/>
              <a:gd name="connsiteY454" fmla="*/ 2367184 h 6858000"/>
              <a:gd name="connsiteX455" fmla="*/ 12050372 w 12192000"/>
              <a:gd name="connsiteY455" fmla="*/ 2470817 h 6858000"/>
              <a:gd name="connsiteX456" fmla="*/ 12192000 w 12192000"/>
              <a:gd name="connsiteY456" fmla="*/ 2466857 h 6858000"/>
              <a:gd name="connsiteX457" fmla="*/ 12192000 w 12192000"/>
              <a:gd name="connsiteY457" fmla="*/ 2501942 h 6858000"/>
              <a:gd name="connsiteX458" fmla="*/ 11987450 w 12192000"/>
              <a:gd name="connsiteY458" fmla="*/ 2507118 h 6858000"/>
              <a:gd name="connsiteX459" fmla="*/ 10733411 w 12192000"/>
              <a:gd name="connsiteY459" fmla="*/ 2349422 h 6858000"/>
              <a:gd name="connsiteX460" fmla="*/ 9757888 w 12192000"/>
              <a:gd name="connsiteY460" fmla="*/ 2060115 h 6858000"/>
              <a:gd name="connsiteX461" fmla="*/ 8429779 w 12192000"/>
              <a:gd name="connsiteY461" fmla="*/ 1914087 h 6858000"/>
              <a:gd name="connsiteX462" fmla="*/ 6902320 w 12192000"/>
              <a:gd name="connsiteY462" fmla="*/ 2110490 h 6858000"/>
              <a:gd name="connsiteX463" fmla="*/ 5917602 w 12192000"/>
              <a:gd name="connsiteY463" fmla="*/ 2488521 h 6858000"/>
              <a:gd name="connsiteX464" fmla="*/ 4857495 w 12192000"/>
              <a:gd name="connsiteY464" fmla="*/ 2833381 h 6858000"/>
              <a:gd name="connsiteX465" fmla="*/ 3278787 w 12192000"/>
              <a:gd name="connsiteY465" fmla="*/ 2947312 h 6858000"/>
              <a:gd name="connsiteX466" fmla="*/ 2102479 w 12192000"/>
              <a:gd name="connsiteY466" fmla="*/ 2749316 h 6858000"/>
              <a:gd name="connsiteX467" fmla="*/ 1112301 w 12192000"/>
              <a:gd name="connsiteY467" fmla="*/ 2463712 h 6858000"/>
              <a:gd name="connsiteX468" fmla="*/ 32556 w 12192000"/>
              <a:gd name="connsiteY468" fmla="*/ 2360078 h 6858000"/>
              <a:gd name="connsiteX469" fmla="*/ 0 w 12192000"/>
              <a:gd name="connsiteY469" fmla="*/ 2360988 h 6858000"/>
              <a:gd name="connsiteX470" fmla="*/ 0 w 12192000"/>
              <a:gd name="connsiteY470" fmla="*/ 2326193 h 6858000"/>
              <a:gd name="connsiteX471" fmla="*/ 95482 w 12192000"/>
              <a:gd name="connsiteY471" fmla="*/ 2323776 h 6858000"/>
              <a:gd name="connsiteX472" fmla="*/ 1349522 w 12192000"/>
              <a:gd name="connsiteY472" fmla="*/ 2481472 h 6858000"/>
              <a:gd name="connsiteX473" fmla="*/ 2325046 w 12192000"/>
              <a:gd name="connsiteY473" fmla="*/ 2770780 h 6858000"/>
              <a:gd name="connsiteX474" fmla="*/ 3653156 w 12192000"/>
              <a:gd name="connsiteY474" fmla="*/ 2916808 h 6858000"/>
              <a:gd name="connsiteX475" fmla="*/ 5180612 w 12192000"/>
              <a:gd name="connsiteY475" fmla="*/ 2720405 h 6858000"/>
              <a:gd name="connsiteX476" fmla="*/ 6165332 w 12192000"/>
              <a:gd name="connsiteY476" fmla="*/ 2342374 h 6858000"/>
              <a:gd name="connsiteX477" fmla="*/ 7225437 w 12192000"/>
              <a:gd name="connsiteY477" fmla="*/ 1997514 h 6858000"/>
              <a:gd name="connsiteX478" fmla="*/ 8408318 w 12192000"/>
              <a:gd name="connsiteY478" fmla="*/ 1877013 h 6858000"/>
              <a:gd name="connsiteX479" fmla="*/ 8400879 w 12192000"/>
              <a:gd name="connsiteY479" fmla="*/ 1595389 h 6858000"/>
              <a:gd name="connsiteX480" fmla="*/ 8796223 w 12192000"/>
              <a:gd name="connsiteY480" fmla="*/ 1601882 h 6858000"/>
              <a:gd name="connsiteX481" fmla="*/ 9971096 w 12192000"/>
              <a:gd name="connsiteY481" fmla="*/ 1798843 h 6858000"/>
              <a:gd name="connsiteX482" fmla="*/ 10952633 w 12192000"/>
              <a:gd name="connsiteY482" fmla="*/ 2082813 h 6858000"/>
              <a:gd name="connsiteX483" fmla="*/ 12040588 w 12192000"/>
              <a:gd name="connsiteY483" fmla="*/ 2189472 h 6858000"/>
              <a:gd name="connsiteX484" fmla="*/ 12192000 w 12192000"/>
              <a:gd name="connsiteY484" fmla="*/ 2185306 h 6858000"/>
              <a:gd name="connsiteX485" fmla="*/ 12192000 w 12192000"/>
              <a:gd name="connsiteY485" fmla="*/ 2202225 h 6858000"/>
              <a:gd name="connsiteX486" fmla="*/ 11979606 w 12192000"/>
              <a:gd name="connsiteY486" fmla="*/ 2207974 h 6858000"/>
              <a:gd name="connsiteX487" fmla="*/ 10712146 w 12192000"/>
              <a:gd name="connsiteY487" fmla="*/ 2051474 h 6858000"/>
              <a:gd name="connsiteX488" fmla="*/ 9740525 w 12192000"/>
              <a:gd name="connsiteY488" fmla="*/ 1763162 h 6858000"/>
              <a:gd name="connsiteX489" fmla="*/ 8422651 w 12192000"/>
              <a:gd name="connsiteY489" fmla="*/ 1614625 h 6858000"/>
              <a:gd name="connsiteX490" fmla="*/ 6869507 w 12192000"/>
              <a:gd name="connsiteY490" fmla="*/ 1814015 h 6858000"/>
              <a:gd name="connsiteX491" fmla="*/ 5881403 w 12192000"/>
              <a:gd name="connsiteY491" fmla="*/ 2196267 h 6858000"/>
              <a:gd name="connsiteX492" fmla="*/ 4833163 w 12192000"/>
              <a:gd name="connsiteY492" fmla="*/ 2534158 h 6858000"/>
              <a:gd name="connsiteX493" fmla="*/ 3256089 w 12192000"/>
              <a:gd name="connsiteY493" fmla="*/ 2648328 h 6858000"/>
              <a:gd name="connsiteX494" fmla="*/ 2081215 w 12192000"/>
              <a:gd name="connsiteY494" fmla="*/ 2451368 h 6858000"/>
              <a:gd name="connsiteX495" fmla="*/ 1099679 w 12192000"/>
              <a:gd name="connsiteY495" fmla="*/ 2167396 h 6858000"/>
              <a:gd name="connsiteX496" fmla="*/ 11723 w 12192000"/>
              <a:gd name="connsiteY496" fmla="*/ 2060739 h 6858000"/>
              <a:gd name="connsiteX497" fmla="*/ 0 w 12192000"/>
              <a:gd name="connsiteY497" fmla="*/ 2061061 h 6858000"/>
              <a:gd name="connsiteX498" fmla="*/ 0 w 12192000"/>
              <a:gd name="connsiteY498" fmla="*/ 2044204 h 6858000"/>
              <a:gd name="connsiteX499" fmla="*/ 72705 w 12192000"/>
              <a:gd name="connsiteY499" fmla="*/ 2042235 h 6858000"/>
              <a:gd name="connsiteX500" fmla="*/ 1340164 w 12192000"/>
              <a:gd name="connsiteY500" fmla="*/ 2198736 h 6858000"/>
              <a:gd name="connsiteX501" fmla="*/ 2311785 w 12192000"/>
              <a:gd name="connsiteY501" fmla="*/ 2487048 h 6858000"/>
              <a:gd name="connsiteX502" fmla="*/ 3629661 w 12192000"/>
              <a:gd name="connsiteY502" fmla="*/ 2635585 h 6858000"/>
              <a:gd name="connsiteX503" fmla="*/ 5182804 w 12192000"/>
              <a:gd name="connsiteY503" fmla="*/ 2436195 h 6858000"/>
              <a:gd name="connsiteX504" fmla="*/ 6170907 w 12192000"/>
              <a:gd name="connsiteY504" fmla="*/ 2053942 h 6858000"/>
              <a:gd name="connsiteX505" fmla="*/ 7219146 w 12192000"/>
              <a:gd name="connsiteY505" fmla="*/ 1716052 h 6858000"/>
              <a:gd name="connsiteX506" fmla="*/ 8400879 w 12192000"/>
              <a:gd name="connsiteY506" fmla="*/ 1595389 h 6858000"/>
              <a:gd name="connsiteX507" fmla="*/ 8377990 w 12192000"/>
              <a:gd name="connsiteY507" fmla="*/ 1297349 h 6858000"/>
              <a:gd name="connsiteX508" fmla="*/ 8773802 w 12192000"/>
              <a:gd name="connsiteY508" fmla="*/ 1303893 h 6858000"/>
              <a:gd name="connsiteX509" fmla="*/ 9950069 w 12192000"/>
              <a:gd name="connsiteY509" fmla="*/ 1501690 h 6858000"/>
              <a:gd name="connsiteX510" fmla="*/ 10940287 w 12192000"/>
              <a:gd name="connsiteY510" fmla="*/ 1787493 h 6858000"/>
              <a:gd name="connsiteX511" fmla="*/ 12020060 w 12192000"/>
              <a:gd name="connsiteY511" fmla="*/ 1891227 h 6858000"/>
              <a:gd name="connsiteX512" fmla="*/ 12192000 w 12192000"/>
              <a:gd name="connsiteY512" fmla="*/ 1886430 h 6858000"/>
              <a:gd name="connsiteX513" fmla="*/ 12192000 w 12192000"/>
              <a:gd name="connsiteY513" fmla="*/ 1919400 h 6858000"/>
              <a:gd name="connsiteX514" fmla="*/ 11956588 w 12192000"/>
              <a:gd name="connsiteY514" fmla="*/ 1925357 h 6858000"/>
              <a:gd name="connsiteX515" fmla="*/ 10702628 w 12192000"/>
              <a:gd name="connsiteY515" fmla="*/ 1767980 h 6858000"/>
              <a:gd name="connsiteX516" fmla="*/ 9731007 w 12192000"/>
              <a:gd name="connsiteY516" fmla="*/ 1479668 h 6858000"/>
              <a:gd name="connsiteX517" fmla="*/ 8398876 w 12192000"/>
              <a:gd name="connsiteY517" fmla="*/ 1332326 h 6858000"/>
              <a:gd name="connsiteX518" fmla="*/ 6871418 w 12192000"/>
              <a:gd name="connsiteY518" fmla="*/ 1528689 h 6858000"/>
              <a:gd name="connsiteX519" fmla="*/ 5886698 w 12192000"/>
              <a:gd name="connsiteY519" fmla="*/ 1906760 h 6858000"/>
              <a:gd name="connsiteX520" fmla="*/ 4826594 w 12192000"/>
              <a:gd name="connsiteY520" fmla="*/ 2251580 h 6858000"/>
              <a:gd name="connsiteX521" fmla="*/ 3247926 w 12192000"/>
              <a:gd name="connsiteY521" fmla="*/ 2365671 h 6858000"/>
              <a:gd name="connsiteX522" fmla="*/ 2071658 w 12192000"/>
              <a:gd name="connsiteY522" fmla="*/ 2167873 h 6858000"/>
              <a:gd name="connsiteX523" fmla="*/ 1081439 w 12192000"/>
              <a:gd name="connsiteY523" fmla="*/ 1882070 h 6858000"/>
              <a:gd name="connsiteX524" fmla="*/ 1706 w 12192000"/>
              <a:gd name="connsiteY524" fmla="*/ 1778337 h 6858000"/>
              <a:gd name="connsiteX525" fmla="*/ 0 w 12192000"/>
              <a:gd name="connsiteY525" fmla="*/ 1778384 h 6858000"/>
              <a:gd name="connsiteX526" fmla="*/ 0 w 12192000"/>
              <a:gd name="connsiteY526" fmla="*/ 1745855 h 6858000"/>
              <a:gd name="connsiteX527" fmla="*/ 65137 w 12192000"/>
              <a:gd name="connsiteY527" fmla="*/ 1744206 h 6858000"/>
              <a:gd name="connsiteX528" fmla="*/ 1319099 w 12192000"/>
              <a:gd name="connsiteY528" fmla="*/ 1901584 h 6858000"/>
              <a:gd name="connsiteX529" fmla="*/ 2290719 w 12192000"/>
              <a:gd name="connsiteY529" fmla="*/ 2189895 h 6858000"/>
              <a:gd name="connsiteX530" fmla="*/ 3622851 w 12192000"/>
              <a:gd name="connsiteY530" fmla="*/ 2337237 h 6858000"/>
              <a:gd name="connsiteX531" fmla="*/ 5150308 w 12192000"/>
              <a:gd name="connsiteY531" fmla="*/ 2140874 h 6858000"/>
              <a:gd name="connsiteX532" fmla="*/ 6135027 w 12192000"/>
              <a:gd name="connsiteY532" fmla="*/ 1762803 h 6858000"/>
              <a:gd name="connsiteX533" fmla="*/ 7195132 w 12192000"/>
              <a:gd name="connsiteY533" fmla="*/ 1417983 h 6858000"/>
              <a:gd name="connsiteX534" fmla="*/ 8377990 w 12192000"/>
              <a:gd name="connsiteY534" fmla="*/ 1297349 h 6858000"/>
              <a:gd name="connsiteX535" fmla="*/ 8362642 w 12192000"/>
              <a:gd name="connsiteY535" fmla="*/ 1006675 h 6858000"/>
              <a:gd name="connsiteX536" fmla="*/ 8758471 w 12192000"/>
              <a:gd name="connsiteY536" fmla="*/ 1013231 h 6858000"/>
              <a:gd name="connsiteX537" fmla="*/ 9934737 w 12192000"/>
              <a:gd name="connsiteY537" fmla="*/ 1211107 h 6858000"/>
              <a:gd name="connsiteX538" fmla="*/ 10924955 w 12192000"/>
              <a:gd name="connsiteY538" fmla="*/ 1496831 h 6858000"/>
              <a:gd name="connsiteX539" fmla="*/ 12004695 w 12192000"/>
              <a:gd name="connsiteY539" fmla="*/ 1600493 h 6858000"/>
              <a:gd name="connsiteX540" fmla="*/ 12192000 w 12192000"/>
              <a:gd name="connsiteY540" fmla="*/ 1595263 h 6858000"/>
              <a:gd name="connsiteX541" fmla="*/ 12192000 w 12192000"/>
              <a:gd name="connsiteY541" fmla="*/ 1629151 h 6858000"/>
              <a:gd name="connsiteX542" fmla="*/ 11941415 w 12192000"/>
              <a:gd name="connsiteY542" fmla="*/ 1635492 h 6858000"/>
              <a:gd name="connsiteX543" fmla="*/ 10687416 w 12192000"/>
              <a:gd name="connsiteY543" fmla="*/ 1477995 h 6858000"/>
              <a:gd name="connsiteX544" fmla="*/ 9715795 w 12192000"/>
              <a:gd name="connsiteY544" fmla="*/ 1189683 h 6858000"/>
              <a:gd name="connsiteX545" fmla="*/ 8383704 w 12192000"/>
              <a:gd name="connsiteY545" fmla="*/ 1042460 h 6858000"/>
              <a:gd name="connsiteX546" fmla="*/ 6856246 w 12192000"/>
              <a:gd name="connsiteY546" fmla="*/ 1238823 h 6858000"/>
              <a:gd name="connsiteX547" fmla="*/ 5871527 w 12192000"/>
              <a:gd name="connsiteY547" fmla="*/ 1616855 h 6858000"/>
              <a:gd name="connsiteX548" fmla="*/ 4811422 w 12192000"/>
              <a:gd name="connsiteY548" fmla="*/ 1961675 h 6858000"/>
              <a:gd name="connsiteX549" fmla="*/ 3232714 w 12192000"/>
              <a:gd name="connsiteY549" fmla="*/ 2075726 h 6858000"/>
              <a:gd name="connsiteX550" fmla="*/ 2056446 w 12192000"/>
              <a:gd name="connsiteY550" fmla="*/ 1877849 h 6858000"/>
              <a:gd name="connsiteX551" fmla="*/ 1066227 w 12192000"/>
              <a:gd name="connsiteY551" fmla="*/ 1592125 h 6858000"/>
              <a:gd name="connsiteX552" fmla="*/ 348508 w 12192000"/>
              <a:gd name="connsiteY552" fmla="*/ 1497971 h 6858000"/>
              <a:gd name="connsiteX553" fmla="*/ 0 w 12192000"/>
              <a:gd name="connsiteY553" fmla="*/ 1488819 h 6858000"/>
              <a:gd name="connsiteX554" fmla="*/ 0 w 12192000"/>
              <a:gd name="connsiteY554" fmla="*/ 1454725 h 6858000"/>
              <a:gd name="connsiteX555" fmla="*/ 49767 w 12192000"/>
              <a:gd name="connsiteY555" fmla="*/ 1453465 h 6858000"/>
              <a:gd name="connsiteX556" fmla="*/ 1303767 w 12192000"/>
              <a:gd name="connsiteY556" fmla="*/ 1610961 h 6858000"/>
              <a:gd name="connsiteX557" fmla="*/ 2275388 w 12192000"/>
              <a:gd name="connsiteY557" fmla="*/ 1899274 h 6858000"/>
              <a:gd name="connsiteX558" fmla="*/ 3607479 w 12192000"/>
              <a:gd name="connsiteY558" fmla="*/ 2046495 h 6858000"/>
              <a:gd name="connsiteX559" fmla="*/ 5134934 w 12192000"/>
              <a:gd name="connsiteY559" fmla="*/ 1850133 h 6858000"/>
              <a:gd name="connsiteX560" fmla="*/ 6119655 w 12192000"/>
              <a:gd name="connsiteY560" fmla="*/ 1472102 h 6858000"/>
              <a:gd name="connsiteX561" fmla="*/ 7179761 w 12192000"/>
              <a:gd name="connsiteY561" fmla="*/ 1127281 h 6858000"/>
              <a:gd name="connsiteX562" fmla="*/ 8362642 w 12192000"/>
              <a:gd name="connsiteY562" fmla="*/ 1006675 h 6858000"/>
              <a:gd name="connsiteX563" fmla="*/ 8347682 w 12192000"/>
              <a:gd name="connsiteY563" fmla="*/ 717801 h 6858000"/>
              <a:gd name="connsiteX564" fmla="*/ 8743498 w 12192000"/>
              <a:gd name="connsiteY564" fmla="*/ 724320 h 6858000"/>
              <a:gd name="connsiteX565" fmla="*/ 9919725 w 12192000"/>
              <a:gd name="connsiteY565" fmla="*/ 921958 h 6858000"/>
              <a:gd name="connsiteX566" fmla="*/ 10901262 w 12192000"/>
              <a:gd name="connsiteY566" fmla="*/ 1205930 h 6858000"/>
              <a:gd name="connsiteX567" fmla="*/ 11987554 w 12192000"/>
              <a:gd name="connsiteY567" fmla="*/ 1311803 h 6858000"/>
              <a:gd name="connsiteX568" fmla="*/ 12192000 w 12192000"/>
              <a:gd name="connsiteY568" fmla="*/ 1306117 h 6858000"/>
              <a:gd name="connsiteX569" fmla="*/ 12192000 w 12192000"/>
              <a:gd name="connsiteY569" fmla="*/ 1337029 h 6858000"/>
              <a:gd name="connsiteX570" fmla="*/ 11940500 w 12192000"/>
              <a:gd name="connsiteY570" fmla="*/ 1343675 h 6858000"/>
              <a:gd name="connsiteX571" fmla="*/ 10671727 w 12192000"/>
              <a:gd name="connsiteY571" fmla="*/ 1186496 h 6858000"/>
              <a:gd name="connsiteX572" fmla="*/ 9700106 w 12192000"/>
              <a:gd name="connsiteY572" fmla="*/ 898184 h 6858000"/>
              <a:gd name="connsiteX573" fmla="*/ 8367895 w 12192000"/>
              <a:gd name="connsiteY573" fmla="*/ 750563 h 6858000"/>
              <a:gd name="connsiteX574" fmla="*/ 6840437 w 12192000"/>
              <a:gd name="connsiteY574" fmla="*/ 946886 h 6858000"/>
              <a:gd name="connsiteX575" fmla="*/ 5855760 w 12192000"/>
              <a:gd name="connsiteY575" fmla="*/ 1324998 h 6858000"/>
              <a:gd name="connsiteX576" fmla="*/ 4795613 w 12192000"/>
              <a:gd name="connsiteY576" fmla="*/ 1669738 h 6858000"/>
              <a:gd name="connsiteX577" fmla="*/ 3216984 w 12192000"/>
              <a:gd name="connsiteY577" fmla="*/ 1783988 h 6858000"/>
              <a:gd name="connsiteX578" fmla="*/ 2040796 w 12192000"/>
              <a:gd name="connsiteY578" fmla="*/ 1586351 h 6858000"/>
              <a:gd name="connsiteX579" fmla="*/ 1059260 w 12192000"/>
              <a:gd name="connsiteY579" fmla="*/ 1302379 h 6858000"/>
              <a:gd name="connsiteX580" fmla="*/ 337279 w 12192000"/>
              <a:gd name="connsiteY580" fmla="*/ 1206278 h 6858000"/>
              <a:gd name="connsiteX581" fmla="*/ 0 w 12192000"/>
              <a:gd name="connsiteY581" fmla="*/ 1197231 h 6858000"/>
              <a:gd name="connsiteX582" fmla="*/ 0 w 12192000"/>
              <a:gd name="connsiteY582" fmla="*/ 1165162 h 6858000"/>
              <a:gd name="connsiteX583" fmla="*/ 19981 w 12192000"/>
              <a:gd name="connsiteY583" fmla="*/ 1164634 h 6858000"/>
              <a:gd name="connsiteX584" fmla="*/ 1288755 w 12192000"/>
              <a:gd name="connsiteY584" fmla="*/ 1321812 h 6858000"/>
              <a:gd name="connsiteX585" fmla="*/ 2260377 w 12192000"/>
              <a:gd name="connsiteY585" fmla="*/ 1610124 h 6858000"/>
              <a:gd name="connsiteX586" fmla="*/ 3592587 w 12192000"/>
              <a:gd name="connsiteY586" fmla="*/ 1757745 h 6858000"/>
              <a:gd name="connsiteX587" fmla="*/ 5120044 w 12192000"/>
              <a:gd name="connsiteY587" fmla="*/ 1561422 h 6858000"/>
              <a:gd name="connsiteX588" fmla="*/ 6104722 w 12192000"/>
              <a:gd name="connsiteY588" fmla="*/ 1183311 h 6858000"/>
              <a:gd name="connsiteX589" fmla="*/ 7164868 w 12192000"/>
              <a:gd name="connsiteY589" fmla="*/ 838570 h 6858000"/>
              <a:gd name="connsiteX590" fmla="*/ 8347682 w 12192000"/>
              <a:gd name="connsiteY590" fmla="*/ 717801 h 6858000"/>
              <a:gd name="connsiteX591" fmla="*/ 8332737 w 12192000"/>
              <a:gd name="connsiteY591" fmla="*/ 428644 h 6858000"/>
              <a:gd name="connsiteX592" fmla="*/ 8728525 w 12192000"/>
              <a:gd name="connsiteY592" fmla="*/ 435132 h 6858000"/>
              <a:gd name="connsiteX593" fmla="*/ 9904672 w 12192000"/>
              <a:gd name="connsiteY593" fmla="*/ 632570 h 6858000"/>
              <a:gd name="connsiteX594" fmla="*/ 10886208 w 12192000"/>
              <a:gd name="connsiteY594" fmla="*/ 916542 h 6858000"/>
              <a:gd name="connsiteX595" fmla="*/ 11972546 w 12192000"/>
              <a:gd name="connsiteY595" fmla="*/ 1022685 h 6858000"/>
              <a:gd name="connsiteX596" fmla="*/ 12192000 w 12192000"/>
              <a:gd name="connsiteY596" fmla="*/ 1016612 h 6858000"/>
              <a:gd name="connsiteX597" fmla="*/ 12192000 w 12192000"/>
              <a:gd name="connsiteY597" fmla="*/ 1045161 h 6858000"/>
              <a:gd name="connsiteX598" fmla="*/ 11924930 w 12192000"/>
              <a:gd name="connsiteY598" fmla="*/ 1052297 h 6858000"/>
              <a:gd name="connsiteX599" fmla="*/ 10656235 w 12192000"/>
              <a:gd name="connsiteY599" fmla="*/ 895317 h 6858000"/>
              <a:gd name="connsiteX600" fmla="*/ 9684615 w 12192000"/>
              <a:gd name="connsiteY600" fmla="*/ 607004 h 6858000"/>
              <a:gd name="connsiteX601" fmla="*/ 8367975 w 12192000"/>
              <a:gd name="connsiteY601" fmla="*/ 458906 h 6858000"/>
              <a:gd name="connsiteX602" fmla="*/ 6824827 w 12192000"/>
              <a:gd name="connsiteY602" fmla="*/ 655309 h 6858000"/>
              <a:gd name="connsiteX603" fmla="*/ 5840147 w 12192000"/>
              <a:gd name="connsiteY603" fmla="*/ 1033460 h 6858000"/>
              <a:gd name="connsiteX604" fmla="*/ 4780001 w 12192000"/>
              <a:gd name="connsiteY604" fmla="*/ 1378161 h 6858000"/>
              <a:gd name="connsiteX605" fmla="*/ 3201412 w 12192000"/>
              <a:gd name="connsiteY605" fmla="*/ 1492570 h 6858000"/>
              <a:gd name="connsiteX606" fmla="*/ 2025266 w 12192000"/>
              <a:gd name="connsiteY606" fmla="*/ 1295132 h 6858000"/>
              <a:gd name="connsiteX607" fmla="*/ 1043729 w 12192000"/>
              <a:gd name="connsiteY607" fmla="*/ 1011160 h 6858000"/>
              <a:gd name="connsiteX608" fmla="*/ 321708 w 12192000"/>
              <a:gd name="connsiteY608" fmla="*/ 914900 h 6858000"/>
              <a:gd name="connsiteX609" fmla="*/ 0 w 12192000"/>
              <a:gd name="connsiteY609" fmla="*/ 906174 h 6858000"/>
              <a:gd name="connsiteX610" fmla="*/ 0 w 12192000"/>
              <a:gd name="connsiteY610" fmla="*/ 875540 h 6858000"/>
              <a:gd name="connsiteX611" fmla="*/ 5008 w 12192000"/>
              <a:gd name="connsiteY611" fmla="*/ 875406 h 6858000"/>
              <a:gd name="connsiteX612" fmla="*/ 1273702 w 12192000"/>
              <a:gd name="connsiteY612" fmla="*/ 1032385 h 6858000"/>
              <a:gd name="connsiteX613" fmla="*/ 2245324 w 12192000"/>
              <a:gd name="connsiteY613" fmla="*/ 1320697 h 6858000"/>
              <a:gd name="connsiteX614" fmla="*/ 3561964 w 12192000"/>
              <a:gd name="connsiteY614" fmla="*/ 1468796 h 6858000"/>
              <a:gd name="connsiteX615" fmla="*/ 5105111 w 12192000"/>
              <a:gd name="connsiteY615" fmla="*/ 1272393 h 6858000"/>
              <a:gd name="connsiteX616" fmla="*/ 6089790 w 12192000"/>
              <a:gd name="connsiteY616" fmla="*/ 894242 h 6858000"/>
              <a:gd name="connsiteX617" fmla="*/ 7149935 w 12192000"/>
              <a:gd name="connsiteY617" fmla="*/ 549541 h 6858000"/>
              <a:gd name="connsiteX618" fmla="*/ 8332737 w 12192000"/>
              <a:gd name="connsiteY618" fmla="*/ 428644 h 6858000"/>
              <a:gd name="connsiteX619" fmla="*/ 8317098 w 12192000"/>
              <a:gd name="connsiteY619" fmla="*/ 136915 h 6858000"/>
              <a:gd name="connsiteX620" fmla="*/ 8712914 w 12192000"/>
              <a:gd name="connsiteY620" fmla="*/ 143436 h 6858000"/>
              <a:gd name="connsiteX621" fmla="*/ 9889142 w 12192000"/>
              <a:gd name="connsiteY621" fmla="*/ 341112 h 6858000"/>
              <a:gd name="connsiteX622" fmla="*/ 10870678 w 12192000"/>
              <a:gd name="connsiteY622" fmla="*/ 625084 h 6858000"/>
              <a:gd name="connsiteX623" fmla="*/ 11956987 w 12192000"/>
              <a:gd name="connsiteY623" fmla="*/ 730873 h 6858000"/>
              <a:gd name="connsiteX624" fmla="*/ 12192000 w 12192000"/>
              <a:gd name="connsiteY624" fmla="*/ 724339 h 6858000"/>
              <a:gd name="connsiteX625" fmla="*/ 12192000 w 12192000"/>
              <a:gd name="connsiteY625" fmla="*/ 755817 h 6858000"/>
              <a:gd name="connsiteX626" fmla="*/ 11910037 w 12192000"/>
              <a:gd name="connsiteY626" fmla="*/ 763267 h 6858000"/>
              <a:gd name="connsiteX627" fmla="*/ 10641262 w 12192000"/>
              <a:gd name="connsiteY627" fmla="*/ 606049 h 6858000"/>
              <a:gd name="connsiteX628" fmla="*/ 9669641 w 12192000"/>
              <a:gd name="connsiteY628" fmla="*/ 317736 h 6858000"/>
              <a:gd name="connsiteX629" fmla="*/ 8337432 w 12192000"/>
              <a:gd name="connsiteY629" fmla="*/ 170155 h 6858000"/>
              <a:gd name="connsiteX630" fmla="*/ 6809973 w 12192000"/>
              <a:gd name="connsiteY630" fmla="*/ 366480 h 6858000"/>
              <a:gd name="connsiteX631" fmla="*/ 5825291 w 12192000"/>
              <a:gd name="connsiteY631" fmla="*/ 744590 h 6858000"/>
              <a:gd name="connsiteX632" fmla="*/ 4765148 w 12192000"/>
              <a:gd name="connsiteY632" fmla="*/ 1089370 h 6858000"/>
              <a:gd name="connsiteX633" fmla="*/ 3186522 w 12192000"/>
              <a:gd name="connsiteY633" fmla="*/ 1203580 h 6858000"/>
              <a:gd name="connsiteX634" fmla="*/ 2010293 w 12192000"/>
              <a:gd name="connsiteY634" fmla="*/ 1005903 h 6858000"/>
              <a:gd name="connsiteX635" fmla="*/ 1028757 w 12192000"/>
              <a:gd name="connsiteY635" fmla="*/ 721931 h 6858000"/>
              <a:gd name="connsiteX636" fmla="*/ 306760 w 12192000"/>
              <a:gd name="connsiteY636" fmla="*/ 625885 h 6858000"/>
              <a:gd name="connsiteX637" fmla="*/ 0 w 12192000"/>
              <a:gd name="connsiteY637" fmla="*/ 617681 h 6858000"/>
              <a:gd name="connsiteX638" fmla="*/ 0 w 12192000"/>
              <a:gd name="connsiteY638" fmla="*/ 584067 h 6858000"/>
              <a:gd name="connsiteX639" fmla="*/ 310126 w 12192000"/>
              <a:gd name="connsiteY639" fmla="*/ 593362 h 6858000"/>
              <a:gd name="connsiteX640" fmla="*/ 1258172 w 12192000"/>
              <a:gd name="connsiteY640" fmla="*/ 740966 h 6858000"/>
              <a:gd name="connsiteX641" fmla="*/ 2229794 w 12192000"/>
              <a:gd name="connsiteY641" fmla="*/ 1029279 h 6858000"/>
              <a:gd name="connsiteX642" fmla="*/ 3562004 w 12192000"/>
              <a:gd name="connsiteY642" fmla="*/ 1176860 h 6858000"/>
              <a:gd name="connsiteX643" fmla="*/ 5089459 w 12192000"/>
              <a:gd name="connsiteY643" fmla="*/ 980536 h 6858000"/>
              <a:gd name="connsiteX644" fmla="*/ 6074140 w 12192000"/>
              <a:gd name="connsiteY644" fmla="*/ 602426 h 6858000"/>
              <a:gd name="connsiteX645" fmla="*/ 7134285 w 12192000"/>
              <a:gd name="connsiteY645" fmla="*/ 257646 h 6858000"/>
              <a:gd name="connsiteX646" fmla="*/ 8317098 w 12192000"/>
              <a:gd name="connsiteY646" fmla="*/ 136915 h 6858000"/>
              <a:gd name="connsiteX647" fmla="*/ 10537667 w 12192000"/>
              <a:gd name="connsiteY647" fmla="*/ 0 h 6858000"/>
              <a:gd name="connsiteX648" fmla="*/ 10639820 w 12192000"/>
              <a:gd name="connsiteY648" fmla="*/ 0 h 6858000"/>
              <a:gd name="connsiteX649" fmla="*/ 10859687 w 12192000"/>
              <a:gd name="connsiteY649" fmla="*/ 53917 h 6858000"/>
              <a:gd name="connsiteX650" fmla="*/ 11940961 w 12192000"/>
              <a:gd name="connsiteY650" fmla="*/ 157550 h 6858000"/>
              <a:gd name="connsiteX651" fmla="*/ 12192000 w 12192000"/>
              <a:gd name="connsiteY651" fmla="*/ 150514 h 6858000"/>
              <a:gd name="connsiteX652" fmla="*/ 12192000 w 12192000"/>
              <a:gd name="connsiteY652" fmla="*/ 166805 h 6858000"/>
              <a:gd name="connsiteX653" fmla="*/ 11851777 w 12192000"/>
              <a:gd name="connsiteY653" fmla="*/ 175414 h 6858000"/>
              <a:gd name="connsiteX654" fmla="*/ 10592082 w 12192000"/>
              <a:gd name="connsiteY654" fmla="*/ 15608 h 6858000"/>
              <a:gd name="connsiteX655" fmla="*/ 9530970 w 12192000"/>
              <a:gd name="connsiteY655" fmla="*/ 0 h 6858000"/>
              <a:gd name="connsiteX656" fmla="*/ 9677357 w 12192000"/>
              <a:gd name="connsiteY656" fmla="*/ 0 h 6858000"/>
              <a:gd name="connsiteX657" fmla="*/ 9873929 w 12192000"/>
              <a:gd name="connsiteY657" fmla="*/ 51408 h 6858000"/>
              <a:gd name="connsiteX658" fmla="*/ 10855466 w 12192000"/>
              <a:gd name="connsiteY658" fmla="*/ 335380 h 6858000"/>
              <a:gd name="connsiteX659" fmla="*/ 11941781 w 12192000"/>
              <a:gd name="connsiteY659" fmla="*/ 441388 h 6858000"/>
              <a:gd name="connsiteX660" fmla="*/ 12192000 w 12192000"/>
              <a:gd name="connsiteY660" fmla="*/ 434446 h 6858000"/>
              <a:gd name="connsiteX661" fmla="*/ 12192000 w 12192000"/>
              <a:gd name="connsiteY661" fmla="*/ 464168 h 6858000"/>
              <a:gd name="connsiteX662" fmla="*/ 11894467 w 12192000"/>
              <a:gd name="connsiteY662" fmla="*/ 472088 h 6858000"/>
              <a:gd name="connsiteX663" fmla="*/ 10625732 w 12192000"/>
              <a:gd name="connsiteY663" fmla="*/ 315031 h 6858000"/>
              <a:gd name="connsiteX664" fmla="*/ 9654111 w 12192000"/>
              <a:gd name="connsiteY664" fmla="*/ 26718 h 6858000"/>
              <a:gd name="connsiteX665" fmla="*/ 6984263 w 12192000"/>
              <a:gd name="connsiteY665" fmla="*/ 0 h 6858000"/>
              <a:gd name="connsiteX666" fmla="*/ 7110197 w 12192000"/>
              <a:gd name="connsiteY666" fmla="*/ 0 h 6858000"/>
              <a:gd name="connsiteX667" fmla="*/ 6983137 w 12192000"/>
              <a:gd name="connsiteY667" fmla="*/ 26972 h 6858000"/>
              <a:gd name="connsiteX668" fmla="*/ 6794403 w 12192000"/>
              <a:gd name="connsiteY668" fmla="*/ 75222 h 6858000"/>
              <a:gd name="connsiteX669" fmla="*/ 5809724 w 12192000"/>
              <a:gd name="connsiteY669" fmla="*/ 453372 h 6858000"/>
              <a:gd name="connsiteX670" fmla="*/ 4749577 w 12192000"/>
              <a:gd name="connsiteY670" fmla="*/ 798113 h 6858000"/>
              <a:gd name="connsiteX671" fmla="*/ 3170990 w 12192000"/>
              <a:gd name="connsiteY671" fmla="*/ 912442 h 6858000"/>
              <a:gd name="connsiteX672" fmla="*/ 1994802 w 12192000"/>
              <a:gd name="connsiteY672" fmla="*/ 714924 h 6858000"/>
              <a:gd name="connsiteX673" fmla="*/ 1013266 w 12192000"/>
              <a:gd name="connsiteY673" fmla="*/ 430952 h 6858000"/>
              <a:gd name="connsiteX674" fmla="*/ 291266 w 12192000"/>
              <a:gd name="connsiteY674" fmla="*/ 334772 h 6858000"/>
              <a:gd name="connsiteX675" fmla="*/ 0 w 12192000"/>
              <a:gd name="connsiteY675" fmla="*/ 326915 h 6858000"/>
              <a:gd name="connsiteX676" fmla="*/ 0 w 12192000"/>
              <a:gd name="connsiteY676" fmla="*/ 295005 h 6858000"/>
              <a:gd name="connsiteX677" fmla="*/ 294960 w 12192000"/>
              <a:gd name="connsiteY677" fmla="*/ 303731 h 6858000"/>
              <a:gd name="connsiteX678" fmla="*/ 1243000 w 12192000"/>
              <a:gd name="connsiteY678" fmla="*/ 451302 h 6858000"/>
              <a:gd name="connsiteX679" fmla="*/ 2214622 w 12192000"/>
              <a:gd name="connsiteY679" fmla="*/ 739614 h 6858000"/>
              <a:gd name="connsiteX680" fmla="*/ 3531221 w 12192000"/>
              <a:gd name="connsiteY680" fmla="*/ 887593 h 6858000"/>
              <a:gd name="connsiteX681" fmla="*/ 5074326 w 12192000"/>
              <a:gd name="connsiteY681" fmla="*/ 691110 h 6858000"/>
              <a:gd name="connsiteX682" fmla="*/ 6059007 w 12192000"/>
              <a:gd name="connsiteY682" fmla="*/ 312960 h 6858000"/>
              <a:gd name="connsiteX683" fmla="*/ 6846931 w 12192000"/>
              <a:gd name="connsiteY683" fmla="*/ 32356 h 6858000"/>
              <a:gd name="connsiteX684" fmla="*/ 6118084 w 12192000"/>
              <a:gd name="connsiteY684" fmla="*/ 0 h 6858000"/>
              <a:gd name="connsiteX685" fmla="*/ 6157650 w 12192000"/>
              <a:gd name="connsiteY685" fmla="*/ 0 h 6858000"/>
              <a:gd name="connsiteX686" fmla="*/ 6005550 w 12192000"/>
              <a:gd name="connsiteY686" fmla="*/ 63906 h 6858000"/>
              <a:gd name="connsiteX687" fmla="*/ 5762533 w 12192000"/>
              <a:gd name="connsiteY687" fmla="*/ 168683 h 6858000"/>
              <a:gd name="connsiteX688" fmla="*/ 4709038 w 12192000"/>
              <a:gd name="connsiteY688" fmla="*/ 504863 h 6858000"/>
              <a:gd name="connsiteX689" fmla="*/ 3130092 w 12192000"/>
              <a:gd name="connsiteY689" fmla="*/ 614891 h 6858000"/>
              <a:gd name="connsiteX690" fmla="*/ 1961629 w 12192000"/>
              <a:gd name="connsiteY690" fmla="*/ 415222 h 6858000"/>
              <a:gd name="connsiteX691" fmla="*/ 978580 w 12192000"/>
              <a:gd name="connsiteY691" fmla="*/ 131889 h 6858000"/>
              <a:gd name="connsiteX692" fmla="*/ 259845 w 12192000"/>
              <a:gd name="connsiteY692" fmla="*/ 37700 h 6858000"/>
              <a:gd name="connsiteX693" fmla="*/ 0 w 12192000"/>
              <a:gd name="connsiteY693" fmla="*/ 30931 h 6858000"/>
              <a:gd name="connsiteX694" fmla="*/ 0 w 12192000"/>
              <a:gd name="connsiteY694" fmla="*/ 10834 h 6858000"/>
              <a:gd name="connsiteX695" fmla="*/ 305006 w 12192000"/>
              <a:gd name="connsiteY695" fmla="*/ 20840 h 6858000"/>
              <a:gd name="connsiteX696" fmla="*/ 1246184 w 12192000"/>
              <a:gd name="connsiteY696" fmla="*/ 170197 h 6858000"/>
              <a:gd name="connsiteX697" fmla="*/ 2217965 w 12192000"/>
              <a:gd name="connsiteY697" fmla="*/ 458470 h 6858000"/>
              <a:gd name="connsiteX698" fmla="*/ 3544242 w 12192000"/>
              <a:gd name="connsiteY698" fmla="*/ 603462 h 6858000"/>
              <a:gd name="connsiteX699" fmla="*/ 5090494 w 12192000"/>
              <a:gd name="connsiteY699" fmla="*/ 400329 h 6858000"/>
              <a:gd name="connsiteX700" fmla="*/ 6075733 w 12192000"/>
              <a:gd name="connsiteY700" fmla="*/ 17121 h 6858000"/>
              <a:gd name="connsiteX701" fmla="*/ 2725404 w 12192000"/>
              <a:gd name="connsiteY701" fmla="*/ 0 h 6858000"/>
              <a:gd name="connsiteX702" fmla="*/ 2936744 w 12192000"/>
              <a:gd name="connsiteY702" fmla="*/ 0 h 6858000"/>
              <a:gd name="connsiteX703" fmla="*/ 3159093 w 12192000"/>
              <a:gd name="connsiteY703" fmla="*/ 17007 h 6858000"/>
              <a:gd name="connsiteX704" fmla="*/ 3491958 w 12192000"/>
              <a:gd name="connsiteY704" fmla="*/ 22537 h 6858000"/>
              <a:gd name="connsiteX705" fmla="*/ 3883944 w 12192000"/>
              <a:gd name="connsiteY705" fmla="*/ 8921 h 6858000"/>
              <a:gd name="connsiteX706" fmla="*/ 3983850 w 12192000"/>
              <a:gd name="connsiteY706" fmla="*/ 0 h 6858000"/>
              <a:gd name="connsiteX707" fmla="*/ 4168078 w 12192000"/>
              <a:gd name="connsiteY707" fmla="*/ 0 h 6858000"/>
              <a:gd name="connsiteX708" fmla="*/ 3910574 w 12192000"/>
              <a:gd name="connsiteY708" fmla="*/ 25957 h 6858000"/>
              <a:gd name="connsiteX709" fmla="*/ 3118505 w 12192000"/>
              <a:gd name="connsiteY709" fmla="*/ 35519 h 6858000"/>
              <a:gd name="connsiteX710" fmla="*/ 2820322 w 12192000"/>
              <a:gd name="connsiteY710" fmla="*/ 13059 h 6858000"/>
              <a:gd name="connsiteX711" fmla="*/ 1527791 w 12192000"/>
              <a:gd name="connsiteY711" fmla="*/ 0 h 6858000"/>
              <a:gd name="connsiteX712" fmla="*/ 1648988 w 12192000"/>
              <a:gd name="connsiteY712" fmla="*/ 0 h 6858000"/>
              <a:gd name="connsiteX713" fmla="*/ 1697983 w 12192000"/>
              <a:gd name="connsiteY713" fmla="*/ 15264 h 6858000"/>
              <a:gd name="connsiteX714" fmla="*/ 2183958 w 12192000"/>
              <a:gd name="connsiteY714" fmla="*/ 158809 h 6858000"/>
              <a:gd name="connsiteX715" fmla="*/ 3516209 w 12192000"/>
              <a:gd name="connsiteY715" fmla="*/ 306548 h 6858000"/>
              <a:gd name="connsiteX716" fmla="*/ 5043664 w 12192000"/>
              <a:gd name="connsiteY716" fmla="*/ 110264 h 6858000"/>
              <a:gd name="connsiteX717" fmla="*/ 5295633 w 12192000"/>
              <a:gd name="connsiteY717" fmla="*/ 30784 h 6858000"/>
              <a:gd name="connsiteX718" fmla="*/ 5377457 w 12192000"/>
              <a:gd name="connsiteY718" fmla="*/ 0 h 6858000"/>
              <a:gd name="connsiteX719" fmla="*/ 5461500 w 12192000"/>
              <a:gd name="connsiteY719" fmla="*/ 0 h 6858000"/>
              <a:gd name="connsiteX720" fmla="*/ 5258082 w 12192000"/>
              <a:gd name="connsiteY720" fmla="*/ 73121 h 6858000"/>
              <a:gd name="connsiteX721" fmla="*/ 4719034 w 12192000"/>
              <a:gd name="connsiteY721" fmla="*/ 217625 h 6858000"/>
              <a:gd name="connsiteX722" fmla="*/ 3140407 w 12192000"/>
              <a:gd name="connsiteY722" fmla="*/ 331955 h 6858000"/>
              <a:gd name="connsiteX723" fmla="*/ 1964219 w 12192000"/>
              <a:gd name="connsiteY723" fmla="*/ 134398 h 6858000"/>
              <a:gd name="connsiteX724" fmla="*/ 1719765 w 12192000"/>
              <a:gd name="connsiteY724" fmla="*/ 599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12192000" h="6858000">
                <a:moveTo>
                  <a:pt x="8675729" y="6819477"/>
                </a:moveTo>
                <a:cubicBezTo>
                  <a:pt x="8807923" y="6818006"/>
                  <a:pt x="8939891" y="6820275"/>
                  <a:pt x="9071115" y="6826069"/>
                </a:cubicBezTo>
                <a:cubicBezTo>
                  <a:pt x="9171019" y="6830479"/>
                  <a:pt x="9270430" y="6838018"/>
                  <a:pt x="9369345" y="6848597"/>
                </a:cubicBezTo>
                <a:lnTo>
                  <a:pt x="9437444" y="6858000"/>
                </a:lnTo>
                <a:lnTo>
                  <a:pt x="9165244" y="6858000"/>
                </a:lnTo>
                <a:lnTo>
                  <a:pt x="9018963" y="6847192"/>
                </a:lnTo>
                <a:cubicBezTo>
                  <a:pt x="8906876" y="6842411"/>
                  <a:pt x="8794510" y="6840992"/>
                  <a:pt x="8682012" y="6842595"/>
                </a:cubicBezTo>
                <a:cubicBezTo>
                  <a:pt x="8552919" y="6844437"/>
                  <a:pt x="8423484" y="6849042"/>
                  <a:pt x="8294163" y="6857112"/>
                </a:cubicBezTo>
                <a:lnTo>
                  <a:pt x="8284418" y="6858000"/>
                </a:lnTo>
                <a:lnTo>
                  <a:pt x="8033417" y="6858000"/>
                </a:lnTo>
                <a:lnTo>
                  <a:pt x="8081081" y="6852087"/>
                </a:lnTo>
                <a:cubicBezTo>
                  <a:pt x="8278639" y="6832310"/>
                  <a:pt x="8477438" y="6821685"/>
                  <a:pt x="8675729" y="6819477"/>
                </a:cubicBezTo>
                <a:close/>
                <a:moveTo>
                  <a:pt x="325214" y="6679564"/>
                </a:moveTo>
                <a:cubicBezTo>
                  <a:pt x="749001" y="6681475"/>
                  <a:pt x="1169006" y="6729381"/>
                  <a:pt x="1579214" y="6836981"/>
                </a:cubicBezTo>
                <a:lnTo>
                  <a:pt x="1653033" y="6858000"/>
                </a:lnTo>
                <a:lnTo>
                  <a:pt x="1505496" y="6858000"/>
                </a:lnTo>
                <a:lnTo>
                  <a:pt x="1341555" y="6817706"/>
                </a:lnTo>
                <a:cubicBezTo>
                  <a:pt x="986083" y="6741517"/>
                  <a:pt x="624249" y="6713039"/>
                  <a:pt x="261815" y="6714012"/>
                </a:cubicBezTo>
                <a:lnTo>
                  <a:pt x="0" y="6721317"/>
                </a:lnTo>
                <a:lnTo>
                  <a:pt x="0" y="6687793"/>
                </a:lnTo>
                <a:close/>
                <a:moveTo>
                  <a:pt x="8660957" y="6530900"/>
                </a:moveTo>
                <a:cubicBezTo>
                  <a:pt x="8793141" y="6529372"/>
                  <a:pt x="8925097" y="6531604"/>
                  <a:pt x="9056301" y="6537398"/>
                </a:cubicBezTo>
                <a:cubicBezTo>
                  <a:pt x="9455877" y="6555039"/>
                  <a:pt x="9847568" y="6622298"/>
                  <a:pt x="10231214" y="6734398"/>
                </a:cubicBezTo>
                <a:cubicBezTo>
                  <a:pt x="10312989" y="6758292"/>
                  <a:pt x="10394376" y="6783450"/>
                  <a:pt x="10475669" y="6808880"/>
                </a:cubicBezTo>
                <a:lnTo>
                  <a:pt x="10633050" y="6858000"/>
                </a:lnTo>
                <a:lnTo>
                  <a:pt x="10537187" y="6858000"/>
                </a:lnTo>
                <a:lnTo>
                  <a:pt x="10486673" y="6842262"/>
                </a:lnTo>
                <a:cubicBezTo>
                  <a:pt x="10325563" y="6791414"/>
                  <a:pt x="10164393" y="6740770"/>
                  <a:pt x="10000684" y="6698718"/>
                </a:cubicBezTo>
                <a:cubicBezTo>
                  <a:pt x="9569569" y="6587972"/>
                  <a:pt x="9127424" y="6545203"/>
                  <a:pt x="8682810" y="6550181"/>
                </a:cubicBezTo>
                <a:cubicBezTo>
                  <a:pt x="8161139" y="6556035"/>
                  <a:pt x="7633057" y="6607405"/>
                  <a:pt x="7129665" y="6749611"/>
                </a:cubicBezTo>
                <a:cubicBezTo>
                  <a:pt x="7044287" y="6773734"/>
                  <a:pt x="6960168" y="6800962"/>
                  <a:pt x="6876933" y="6830417"/>
                </a:cubicBezTo>
                <a:lnTo>
                  <a:pt x="6804452" y="6858000"/>
                </a:lnTo>
                <a:lnTo>
                  <a:pt x="6764074" y="6858000"/>
                </a:lnTo>
                <a:lnTo>
                  <a:pt x="6946369" y="6793176"/>
                </a:lnTo>
                <a:cubicBezTo>
                  <a:pt x="7120735" y="6735991"/>
                  <a:pt x="7298014" y="6687906"/>
                  <a:pt x="7479224" y="6651528"/>
                </a:cubicBezTo>
                <a:cubicBezTo>
                  <a:pt x="7865789" y="6573905"/>
                  <a:pt x="8264403" y="6535482"/>
                  <a:pt x="8660957" y="6530900"/>
                </a:cubicBezTo>
                <a:close/>
                <a:moveTo>
                  <a:pt x="295586" y="6391251"/>
                </a:moveTo>
                <a:cubicBezTo>
                  <a:pt x="724112" y="6391848"/>
                  <a:pt x="1149533" y="6439435"/>
                  <a:pt x="1564320" y="6548270"/>
                </a:cubicBezTo>
                <a:cubicBezTo>
                  <a:pt x="1891260" y="6634007"/>
                  <a:pt x="2208563" y="6752478"/>
                  <a:pt x="2535942" y="6836582"/>
                </a:cubicBezTo>
                <a:lnTo>
                  <a:pt x="2634658" y="6858000"/>
                </a:lnTo>
                <a:lnTo>
                  <a:pt x="2493431" y="6858000"/>
                </a:lnTo>
                <a:lnTo>
                  <a:pt x="2316044" y="6811613"/>
                </a:lnTo>
                <a:cubicBezTo>
                  <a:pt x="1988944" y="6716040"/>
                  <a:pt x="1668057" y="6600238"/>
                  <a:pt x="1334507" y="6527642"/>
                </a:cubicBezTo>
                <a:cubicBezTo>
                  <a:pt x="977094" y="6449839"/>
                  <a:pt x="612893" y="6420735"/>
                  <a:pt x="248171" y="6421561"/>
                </a:cubicBezTo>
                <a:lnTo>
                  <a:pt x="0" y="6428441"/>
                </a:lnTo>
                <a:lnTo>
                  <a:pt x="0" y="6399121"/>
                </a:lnTo>
                <a:close/>
                <a:moveTo>
                  <a:pt x="8638104" y="6232706"/>
                </a:moveTo>
                <a:cubicBezTo>
                  <a:pt x="8770413" y="6231196"/>
                  <a:pt x="8902518" y="6233446"/>
                  <a:pt x="9033921" y="6239250"/>
                </a:cubicBezTo>
                <a:cubicBezTo>
                  <a:pt x="9433974" y="6256931"/>
                  <a:pt x="9826063" y="6324827"/>
                  <a:pt x="10210188" y="6437086"/>
                </a:cubicBezTo>
                <a:cubicBezTo>
                  <a:pt x="10540115" y="6533496"/>
                  <a:pt x="10863710" y="6650693"/>
                  <a:pt x="11200406" y="6722850"/>
                </a:cubicBezTo>
                <a:cubicBezTo>
                  <a:pt x="11437388" y="6773643"/>
                  <a:pt x="11677197" y="6803231"/>
                  <a:pt x="11918126" y="6817025"/>
                </a:cubicBezTo>
                <a:lnTo>
                  <a:pt x="12192000" y="6824227"/>
                </a:lnTo>
                <a:lnTo>
                  <a:pt x="12192000" y="6858000"/>
                </a:lnTo>
                <a:lnTo>
                  <a:pt x="12124336" y="6858000"/>
                </a:lnTo>
                <a:lnTo>
                  <a:pt x="11899710" y="6850722"/>
                </a:lnTo>
                <a:cubicBezTo>
                  <a:pt x="11583570" y="6831398"/>
                  <a:pt x="11270403" y="6784276"/>
                  <a:pt x="10962748" y="6703576"/>
                </a:cubicBezTo>
                <a:cubicBezTo>
                  <a:pt x="10635807" y="6617839"/>
                  <a:pt x="10318505" y="6499368"/>
                  <a:pt x="9991126" y="6415263"/>
                </a:cubicBezTo>
                <a:cubicBezTo>
                  <a:pt x="9555552" y="6303324"/>
                  <a:pt x="9108109" y="6261551"/>
                  <a:pt x="8658996" y="6267961"/>
                </a:cubicBezTo>
                <a:cubicBezTo>
                  <a:pt x="8145768" y="6275289"/>
                  <a:pt x="7627164" y="6326142"/>
                  <a:pt x="7131537" y="6464325"/>
                </a:cubicBezTo>
                <a:cubicBezTo>
                  <a:pt x="6791098" y="6559221"/>
                  <a:pt x="6470450" y="6702780"/>
                  <a:pt x="6146815" y="6842396"/>
                </a:cubicBezTo>
                <a:lnTo>
                  <a:pt x="6108707" y="6858000"/>
                </a:lnTo>
                <a:lnTo>
                  <a:pt x="6019731" y="6858000"/>
                </a:lnTo>
                <a:lnTo>
                  <a:pt x="6152625" y="6802790"/>
                </a:lnTo>
                <a:cubicBezTo>
                  <a:pt x="6233516" y="6768215"/>
                  <a:pt x="6314238" y="6733064"/>
                  <a:pt x="6395146" y="6698160"/>
                </a:cubicBezTo>
                <a:cubicBezTo>
                  <a:pt x="6738174" y="6550181"/>
                  <a:pt x="7088251" y="6427012"/>
                  <a:pt x="7455251" y="6353341"/>
                </a:cubicBezTo>
                <a:cubicBezTo>
                  <a:pt x="7842413" y="6275598"/>
                  <a:pt x="8241177" y="6237234"/>
                  <a:pt x="8638104" y="6232706"/>
                </a:cubicBezTo>
                <a:close/>
                <a:moveTo>
                  <a:pt x="8623308" y="5944402"/>
                </a:moveTo>
                <a:cubicBezTo>
                  <a:pt x="8755614" y="5942863"/>
                  <a:pt x="8887714" y="5945093"/>
                  <a:pt x="9019107" y="5950897"/>
                </a:cubicBezTo>
                <a:cubicBezTo>
                  <a:pt x="9419081" y="5968538"/>
                  <a:pt x="9811250" y="6036156"/>
                  <a:pt x="10195294" y="6148375"/>
                </a:cubicBezTo>
                <a:cubicBezTo>
                  <a:pt x="10522394" y="6243949"/>
                  <a:pt x="10843281" y="6359751"/>
                  <a:pt x="11176831" y="6432347"/>
                </a:cubicBezTo>
                <a:cubicBezTo>
                  <a:pt x="11415107" y="6484216"/>
                  <a:pt x="11656399" y="6514441"/>
                  <a:pt x="11898852" y="6528583"/>
                </a:cubicBezTo>
                <a:lnTo>
                  <a:pt x="12192000" y="6536505"/>
                </a:lnTo>
                <a:lnTo>
                  <a:pt x="12192000" y="6568036"/>
                </a:lnTo>
                <a:lnTo>
                  <a:pt x="11895057" y="6559257"/>
                </a:lnTo>
                <a:cubicBezTo>
                  <a:pt x="11575180" y="6540520"/>
                  <a:pt x="11258109" y="6493345"/>
                  <a:pt x="10947017" y="6411719"/>
                </a:cubicBezTo>
                <a:cubicBezTo>
                  <a:pt x="10620078" y="6325982"/>
                  <a:pt x="10302774" y="6207511"/>
                  <a:pt x="9975396" y="6123407"/>
                </a:cubicBezTo>
                <a:cubicBezTo>
                  <a:pt x="9544720" y="6012781"/>
                  <a:pt x="9102933" y="5970370"/>
                  <a:pt x="8658797" y="5975388"/>
                </a:cubicBezTo>
                <a:cubicBezTo>
                  <a:pt x="8140551" y="5981242"/>
                  <a:pt x="7616093" y="6032333"/>
                  <a:pt x="7115648" y="6171831"/>
                </a:cubicBezTo>
                <a:cubicBezTo>
                  <a:pt x="6775209" y="6266727"/>
                  <a:pt x="6454600" y="6410365"/>
                  <a:pt x="6130966" y="6549982"/>
                </a:cubicBezTo>
                <a:cubicBezTo>
                  <a:pt x="5873696" y="6660967"/>
                  <a:pt x="5612415" y="6757951"/>
                  <a:pt x="5343043" y="6830586"/>
                </a:cubicBezTo>
                <a:lnTo>
                  <a:pt x="5226686" y="6858000"/>
                </a:lnTo>
                <a:lnTo>
                  <a:pt x="5105257" y="6858000"/>
                </a:lnTo>
                <a:lnTo>
                  <a:pt x="5206957" y="6836410"/>
                </a:lnTo>
                <a:cubicBezTo>
                  <a:pt x="5270205" y="6821651"/>
                  <a:pt x="5333136" y="6805595"/>
                  <a:pt x="5395692" y="6788158"/>
                </a:cubicBezTo>
                <a:cubicBezTo>
                  <a:pt x="5736130" y="6693262"/>
                  <a:pt x="6056738" y="6549623"/>
                  <a:pt x="6380372" y="6410007"/>
                </a:cubicBezTo>
                <a:cubicBezTo>
                  <a:pt x="6723400" y="6262028"/>
                  <a:pt x="7073556" y="6138937"/>
                  <a:pt x="7440517" y="6065266"/>
                </a:cubicBezTo>
                <a:cubicBezTo>
                  <a:pt x="7827619" y="5987554"/>
                  <a:pt x="8226391" y="5949018"/>
                  <a:pt x="8623308" y="5944402"/>
                </a:cubicBezTo>
                <a:close/>
                <a:moveTo>
                  <a:pt x="8627146" y="5655568"/>
                </a:moveTo>
                <a:cubicBezTo>
                  <a:pt x="8759589" y="5654365"/>
                  <a:pt x="8891796" y="5656971"/>
                  <a:pt x="9023249" y="5663223"/>
                </a:cubicBezTo>
                <a:cubicBezTo>
                  <a:pt x="9421192" y="5682138"/>
                  <a:pt x="9811010" y="5750871"/>
                  <a:pt x="10192945" y="5863210"/>
                </a:cubicBezTo>
                <a:cubicBezTo>
                  <a:pt x="10520363" y="5959499"/>
                  <a:pt x="10841728" y="6074904"/>
                  <a:pt x="11175995" y="6146544"/>
                </a:cubicBezTo>
                <a:cubicBezTo>
                  <a:pt x="11413096" y="6197377"/>
                  <a:pt x="11653054" y="6226856"/>
                  <a:pt x="11894128" y="6240530"/>
                </a:cubicBezTo>
                <a:lnTo>
                  <a:pt x="12192000" y="6248220"/>
                </a:lnTo>
                <a:lnTo>
                  <a:pt x="12192000" y="6276401"/>
                </a:lnTo>
                <a:lnTo>
                  <a:pt x="12179275" y="6276723"/>
                </a:lnTo>
                <a:cubicBezTo>
                  <a:pt x="11753178" y="6274772"/>
                  <a:pt x="11330505" y="6225830"/>
                  <a:pt x="10918346" y="6116638"/>
                </a:cubicBezTo>
                <a:cubicBezTo>
                  <a:pt x="10591605" y="6030025"/>
                  <a:pt x="10274262" y="5911633"/>
                  <a:pt x="9946565" y="5828365"/>
                </a:cubicBezTo>
                <a:cubicBezTo>
                  <a:pt x="9512982" y="5718137"/>
                  <a:pt x="9068287" y="5677280"/>
                  <a:pt x="8621523" y="5683652"/>
                </a:cubicBezTo>
                <a:cubicBezTo>
                  <a:pt x="8105229" y="5691019"/>
                  <a:pt x="7583280" y="5742986"/>
                  <a:pt x="7085144" y="5883678"/>
                </a:cubicBezTo>
                <a:cubicBezTo>
                  <a:pt x="6745939" y="5979490"/>
                  <a:pt x="6426406" y="6123845"/>
                  <a:pt x="6103448" y="6262825"/>
                </a:cubicBezTo>
                <a:cubicBezTo>
                  <a:pt x="5758828" y="6411123"/>
                  <a:pt x="5406721" y="6532978"/>
                  <a:pt x="5038009" y="6605813"/>
                </a:cubicBezTo>
                <a:cubicBezTo>
                  <a:pt x="4521275" y="6707877"/>
                  <a:pt x="3983398" y="6741208"/>
                  <a:pt x="3457586" y="6716200"/>
                </a:cubicBezTo>
                <a:cubicBezTo>
                  <a:pt x="3059644" y="6697284"/>
                  <a:pt x="2669824" y="6628551"/>
                  <a:pt x="2287889" y="6516213"/>
                </a:cubicBezTo>
                <a:cubicBezTo>
                  <a:pt x="1960471" y="6419924"/>
                  <a:pt x="1639107" y="6304519"/>
                  <a:pt x="1304840" y="6232878"/>
                </a:cubicBezTo>
                <a:cubicBezTo>
                  <a:pt x="949189" y="6156629"/>
                  <a:pt x="587108" y="6128428"/>
                  <a:pt x="224479" y="6129542"/>
                </a:cubicBezTo>
                <a:lnTo>
                  <a:pt x="0" y="6135852"/>
                </a:lnTo>
                <a:lnTo>
                  <a:pt x="0" y="6110371"/>
                </a:lnTo>
                <a:lnTo>
                  <a:pt x="301561" y="6102740"/>
                </a:lnTo>
                <a:cubicBezTo>
                  <a:pt x="727658" y="6104691"/>
                  <a:pt x="1150330" y="6153632"/>
                  <a:pt x="1562489" y="6262825"/>
                </a:cubicBezTo>
                <a:cubicBezTo>
                  <a:pt x="1889230" y="6349399"/>
                  <a:pt x="2206573" y="6467830"/>
                  <a:pt x="2534270" y="6551097"/>
                </a:cubicBezTo>
                <a:cubicBezTo>
                  <a:pt x="2967853" y="6661285"/>
                  <a:pt x="3412548" y="6702143"/>
                  <a:pt x="3859312" y="6695772"/>
                </a:cubicBezTo>
                <a:cubicBezTo>
                  <a:pt x="4375607" y="6688404"/>
                  <a:pt x="4897555" y="6636436"/>
                  <a:pt x="5395692" y="6495745"/>
                </a:cubicBezTo>
                <a:cubicBezTo>
                  <a:pt x="5734895" y="6399933"/>
                  <a:pt x="6054429" y="6255577"/>
                  <a:pt x="6377385" y="6116598"/>
                </a:cubicBezTo>
                <a:cubicBezTo>
                  <a:pt x="6722006" y="5968300"/>
                  <a:pt x="7074114" y="5846445"/>
                  <a:pt x="7442827" y="5773610"/>
                </a:cubicBezTo>
                <a:cubicBezTo>
                  <a:pt x="7830376" y="5697061"/>
                  <a:pt x="8229820" y="5659176"/>
                  <a:pt x="8627146" y="5655568"/>
                </a:cubicBezTo>
                <a:close/>
                <a:moveTo>
                  <a:pt x="8599618" y="5369275"/>
                </a:moveTo>
                <a:cubicBezTo>
                  <a:pt x="8731802" y="5367755"/>
                  <a:pt x="8863761" y="5369992"/>
                  <a:pt x="8994975" y="5375786"/>
                </a:cubicBezTo>
                <a:cubicBezTo>
                  <a:pt x="9394511" y="5393428"/>
                  <a:pt x="9786241" y="5460727"/>
                  <a:pt x="10169888" y="5572826"/>
                </a:cubicBezTo>
                <a:cubicBezTo>
                  <a:pt x="10496987" y="5668399"/>
                  <a:pt x="10817874" y="5784203"/>
                  <a:pt x="11151424" y="5856798"/>
                </a:cubicBezTo>
                <a:cubicBezTo>
                  <a:pt x="11390079" y="5908746"/>
                  <a:pt x="11631709" y="5939101"/>
                  <a:pt x="11874505" y="5953347"/>
                </a:cubicBezTo>
                <a:lnTo>
                  <a:pt x="12192000" y="5962027"/>
                </a:lnTo>
                <a:lnTo>
                  <a:pt x="12192000" y="5982076"/>
                </a:lnTo>
                <a:lnTo>
                  <a:pt x="12178557" y="5982437"/>
                </a:lnTo>
                <a:cubicBezTo>
                  <a:pt x="11750509" y="5981840"/>
                  <a:pt x="11325487" y="5934571"/>
                  <a:pt x="10911097" y="5825856"/>
                </a:cubicBezTo>
                <a:cubicBezTo>
                  <a:pt x="10584158" y="5740119"/>
                  <a:pt x="10266894" y="5621648"/>
                  <a:pt x="9939476" y="5537544"/>
                </a:cubicBezTo>
                <a:cubicBezTo>
                  <a:pt x="9508362" y="5426799"/>
                  <a:pt x="9066177" y="5384109"/>
                  <a:pt x="8621602" y="5389087"/>
                </a:cubicBezTo>
                <a:cubicBezTo>
                  <a:pt x="8099932" y="5394901"/>
                  <a:pt x="7571850" y="5446431"/>
                  <a:pt x="7068498" y="5588596"/>
                </a:cubicBezTo>
                <a:cubicBezTo>
                  <a:pt x="6726983" y="5685085"/>
                  <a:pt x="6405619" y="5831232"/>
                  <a:pt x="6080392" y="5970809"/>
                </a:cubicBezTo>
                <a:cubicBezTo>
                  <a:pt x="5741268" y="6116359"/>
                  <a:pt x="5394654" y="6235985"/>
                  <a:pt x="5032193" y="6308740"/>
                </a:cubicBezTo>
                <a:cubicBezTo>
                  <a:pt x="4516695" y="6412237"/>
                  <a:pt x="3979933" y="6445968"/>
                  <a:pt x="3455077" y="6422791"/>
                </a:cubicBezTo>
                <a:cubicBezTo>
                  <a:pt x="3055541" y="6405150"/>
                  <a:pt x="2663811" y="6337850"/>
                  <a:pt x="2280164" y="6225751"/>
                </a:cubicBezTo>
                <a:cubicBezTo>
                  <a:pt x="1953065" y="6130178"/>
                  <a:pt x="1632178" y="6014374"/>
                  <a:pt x="1298627" y="5941779"/>
                </a:cubicBezTo>
                <a:cubicBezTo>
                  <a:pt x="940646" y="5863857"/>
                  <a:pt x="575967" y="5834521"/>
                  <a:pt x="210706" y="5835256"/>
                </a:cubicBezTo>
                <a:lnTo>
                  <a:pt x="0" y="5841068"/>
                </a:lnTo>
                <a:lnTo>
                  <a:pt x="0" y="5823437"/>
                </a:lnTo>
                <a:lnTo>
                  <a:pt x="271494" y="5816140"/>
                </a:lnTo>
                <a:cubicBezTo>
                  <a:pt x="699543" y="5816737"/>
                  <a:pt x="1124565" y="5864006"/>
                  <a:pt x="1538954" y="5972721"/>
                </a:cubicBezTo>
                <a:cubicBezTo>
                  <a:pt x="1865894" y="6058458"/>
                  <a:pt x="2183197" y="6176929"/>
                  <a:pt x="2510575" y="6261033"/>
                </a:cubicBezTo>
                <a:cubicBezTo>
                  <a:pt x="2941690" y="6371778"/>
                  <a:pt x="3383875" y="6414468"/>
                  <a:pt x="3828449" y="6409490"/>
                </a:cubicBezTo>
                <a:cubicBezTo>
                  <a:pt x="4350120" y="6403676"/>
                  <a:pt x="4878202" y="6352146"/>
                  <a:pt x="5381553" y="6209981"/>
                </a:cubicBezTo>
                <a:cubicBezTo>
                  <a:pt x="5723069" y="6113492"/>
                  <a:pt x="6044433" y="5967345"/>
                  <a:pt x="6369659" y="5827768"/>
                </a:cubicBezTo>
                <a:cubicBezTo>
                  <a:pt x="6708785" y="5682218"/>
                  <a:pt x="7055437" y="5562592"/>
                  <a:pt x="7417858" y="5489837"/>
                </a:cubicBezTo>
                <a:cubicBezTo>
                  <a:pt x="7804481" y="5412214"/>
                  <a:pt x="8203066" y="5373835"/>
                  <a:pt x="8599618" y="5369275"/>
                </a:cubicBezTo>
                <a:close/>
                <a:moveTo>
                  <a:pt x="8577644" y="5074063"/>
                </a:moveTo>
                <a:cubicBezTo>
                  <a:pt x="8709951" y="5072516"/>
                  <a:pt x="8842049" y="5074741"/>
                  <a:pt x="8973432" y="5080545"/>
                </a:cubicBezTo>
                <a:cubicBezTo>
                  <a:pt x="9373365" y="5098186"/>
                  <a:pt x="9765534" y="5165684"/>
                  <a:pt x="10149579" y="5277904"/>
                </a:cubicBezTo>
                <a:cubicBezTo>
                  <a:pt x="10476678" y="5373477"/>
                  <a:pt x="10797565" y="5489279"/>
                  <a:pt x="11131115" y="5561875"/>
                </a:cubicBezTo>
                <a:cubicBezTo>
                  <a:pt x="11369411" y="5613724"/>
                  <a:pt x="11610703" y="5643989"/>
                  <a:pt x="11853156" y="5658175"/>
                </a:cubicBezTo>
                <a:lnTo>
                  <a:pt x="12192000" y="5667392"/>
                </a:lnTo>
                <a:lnTo>
                  <a:pt x="12192000" y="5696474"/>
                </a:lnTo>
                <a:lnTo>
                  <a:pt x="12169677" y="5697072"/>
                </a:lnTo>
                <a:cubicBezTo>
                  <a:pt x="11741191" y="5696474"/>
                  <a:pt x="11315731" y="5648966"/>
                  <a:pt x="10900984" y="5540172"/>
                </a:cubicBezTo>
                <a:cubicBezTo>
                  <a:pt x="10574043" y="5454435"/>
                  <a:pt x="10256780" y="5335964"/>
                  <a:pt x="9929363" y="5251860"/>
                </a:cubicBezTo>
                <a:cubicBezTo>
                  <a:pt x="9498646" y="5141194"/>
                  <a:pt x="9056899" y="5098744"/>
                  <a:pt x="8612722" y="5103721"/>
                </a:cubicBezTo>
                <a:cubicBezTo>
                  <a:pt x="8094517" y="5109535"/>
                  <a:pt x="7570019" y="5160587"/>
                  <a:pt x="7069574" y="5300084"/>
                </a:cubicBezTo>
                <a:cubicBezTo>
                  <a:pt x="6729134" y="5394980"/>
                  <a:pt x="6408526" y="5538619"/>
                  <a:pt x="6084893" y="5678235"/>
                </a:cubicBezTo>
                <a:cubicBezTo>
                  <a:pt x="5741864" y="5826215"/>
                  <a:pt x="5391707" y="5949265"/>
                  <a:pt x="5024748" y="6022936"/>
                </a:cubicBezTo>
                <a:cubicBezTo>
                  <a:pt x="4508652" y="6126593"/>
                  <a:pt x="3971691" y="6160641"/>
                  <a:pt x="3446157" y="6137425"/>
                </a:cubicBezTo>
                <a:cubicBezTo>
                  <a:pt x="3046224" y="6119783"/>
                  <a:pt x="2654056" y="6052285"/>
                  <a:pt x="2270010" y="5940066"/>
                </a:cubicBezTo>
                <a:cubicBezTo>
                  <a:pt x="1942911" y="5844493"/>
                  <a:pt x="1622024" y="5728690"/>
                  <a:pt x="1288473" y="5656094"/>
                </a:cubicBezTo>
                <a:cubicBezTo>
                  <a:pt x="931030" y="5578322"/>
                  <a:pt x="566844" y="5549112"/>
                  <a:pt x="202114" y="5549885"/>
                </a:cubicBezTo>
                <a:lnTo>
                  <a:pt x="0" y="5555471"/>
                </a:lnTo>
                <a:lnTo>
                  <a:pt x="0" y="5527601"/>
                </a:lnTo>
                <a:lnTo>
                  <a:pt x="249911" y="5520898"/>
                </a:lnTo>
                <a:cubicBezTo>
                  <a:pt x="678398" y="5521495"/>
                  <a:pt x="1103858" y="5569003"/>
                  <a:pt x="1518605" y="5677797"/>
                </a:cubicBezTo>
                <a:cubicBezTo>
                  <a:pt x="1845545" y="5763535"/>
                  <a:pt x="2162848" y="5882006"/>
                  <a:pt x="2490228" y="5966110"/>
                </a:cubicBezTo>
                <a:cubicBezTo>
                  <a:pt x="2920943" y="6076776"/>
                  <a:pt x="3362690" y="6119226"/>
                  <a:pt x="3806867" y="6114249"/>
                </a:cubicBezTo>
                <a:cubicBezTo>
                  <a:pt x="4325073" y="6108434"/>
                  <a:pt x="4849570" y="6057382"/>
                  <a:pt x="5350016" y="5917885"/>
                </a:cubicBezTo>
                <a:cubicBezTo>
                  <a:pt x="5690456" y="5822989"/>
                  <a:pt x="6011063" y="5679350"/>
                  <a:pt x="6334696" y="5539734"/>
                </a:cubicBezTo>
                <a:cubicBezTo>
                  <a:pt x="6677724" y="5391755"/>
                  <a:pt x="7027880" y="5268704"/>
                  <a:pt x="7394841" y="5195033"/>
                </a:cubicBezTo>
                <a:cubicBezTo>
                  <a:pt x="7781913" y="5117290"/>
                  <a:pt x="8180722" y="5078703"/>
                  <a:pt x="8577644" y="5074063"/>
                </a:cubicBezTo>
                <a:close/>
                <a:moveTo>
                  <a:pt x="8568606" y="4787067"/>
                </a:moveTo>
                <a:cubicBezTo>
                  <a:pt x="8700801" y="4785599"/>
                  <a:pt x="8832769" y="4787871"/>
                  <a:pt x="8963993" y="4793665"/>
                </a:cubicBezTo>
                <a:cubicBezTo>
                  <a:pt x="9363609" y="4811307"/>
                  <a:pt x="9755339" y="4879044"/>
                  <a:pt x="10139026" y="4991144"/>
                </a:cubicBezTo>
                <a:cubicBezTo>
                  <a:pt x="10466124" y="5086717"/>
                  <a:pt x="10786972" y="5202599"/>
                  <a:pt x="11120562" y="5275115"/>
                </a:cubicBezTo>
                <a:cubicBezTo>
                  <a:pt x="11359176" y="5326984"/>
                  <a:pt x="11600797" y="5357139"/>
                  <a:pt x="11843573" y="5371211"/>
                </a:cubicBezTo>
                <a:lnTo>
                  <a:pt x="12192000" y="5380524"/>
                </a:lnTo>
                <a:lnTo>
                  <a:pt x="12192000" y="5401961"/>
                </a:lnTo>
                <a:lnTo>
                  <a:pt x="12132682" y="5403462"/>
                </a:lnTo>
                <a:cubicBezTo>
                  <a:pt x="11709771" y="5401511"/>
                  <a:pt x="11290205" y="5353724"/>
                  <a:pt x="10880833" y="5246324"/>
                </a:cubicBezTo>
                <a:cubicBezTo>
                  <a:pt x="10553893" y="5160587"/>
                  <a:pt x="10236590" y="5042116"/>
                  <a:pt x="9909212" y="4958011"/>
                </a:cubicBezTo>
                <a:cubicBezTo>
                  <a:pt x="9472840" y="4845912"/>
                  <a:pt x="9024921" y="4804019"/>
                  <a:pt x="8574970" y="4810431"/>
                </a:cubicBezTo>
                <a:cubicBezTo>
                  <a:pt x="8058597" y="4817838"/>
                  <a:pt x="7536767" y="4869407"/>
                  <a:pt x="7038512" y="5010139"/>
                </a:cubicBezTo>
                <a:cubicBezTo>
                  <a:pt x="6699267" y="5105951"/>
                  <a:pt x="6379734" y="5250386"/>
                  <a:pt x="6056817" y="5389365"/>
                </a:cubicBezTo>
                <a:cubicBezTo>
                  <a:pt x="5715581" y="5536229"/>
                  <a:pt x="5367019" y="5656930"/>
                  <a:pt x="5002168" y="5730203"/>
                </a:cubicBezTo>
                <a:cubicBezTo>
                  <a:pt x="4486590" y="5833701"/>
                  <a:pt x="3949789" y="5866873"/>
                  <a:pt x="3424893" y="5843696"/>
                </a:cubicBezTo>
                <a:cubicBezTo>
                  <a:pt x="3025276" y="5826055"/>
                  <a:pt x="2633546" y="5758357"/>
                  <a:pt x="2249860" y="5646218"/>
                </a:cubicBezTo>
                <a:cubicBezTo>
                  <a:pt x="1922760" y="5550645"/>
                  <a:pt x="1601913" y="5434763"/>
                  <a:pt x="1268323" y="5362246"/>
                </a:cubicBezTo>
                <a:cubicBezTo>
                  <a:pt x="910401" y="5284444"/>
                  <a:pt x="545715" y="5255496"/>
                  <a:pt x="180513" y="5256401"/>
                </a:cubicBezTo>
                <a:lnTo>
                  <a:pt x="0" y="5261420"/>
                </a:lnTo>
                <a:lnTo>
                  <a:pt x="0" y="5240383"/>
                </a:lnTo>
                <a:lnTo>
                  <a:pt x="256203" y="5233899"/>
                </a:lnTo>
                <a:cubicBezTo>
                  <a:pt x="679114" y="5235851"/>
                  <a:pt x="1098680" y="5283637"/>
                  <a:pt x="1508052" y="5391038"/>
                </a:cubicBezTo>
                <a:cubicBezTo>
                  <a:pt x="1834992" y="5476775"/>
                  <a:pt x="2152296" y="5595246"/>
                  <a:pt x="2479674" y="5679350"/>
                </a:cubicBezTo>
                <a:cubicBezTo>
                  <a:pt x="2916045" y="5791450"/>
                  <a:pt x="3363965" y="5833343"/>
                  <a:pt x="3813916" y="5826931"/>
                </a:cubicBezTo>
                <a:cubicBezTo>
                  <a:pt x="4330288" y="5819564"/>
                  <a:pt x="4852118" y="5767954"/>
                  <a:pt x="5350372" y="5627223"/>
                </a:cubicBezTo>
                <a:cubicBezTo>
                  <a:pt x="5689617" y="5531411"/>
                  <a:pt x="6009151" y="5386976"/>
                  <a:pt x="6332067" y="5247997"/>
                </a:cubicBezTo>
                <a:cubicBezTo>
                  <a:pt x="6673303" y="5101132"/>
                  <a:pt x="7021866" y="4980431"/>
                  <a:pt x="7386717" y="4907158"/>
                </a:cubicBezTo>
                <a:cubicBezTo>
                  <a:pt x="7773401" y="4829536"/>
                  <a:pt x="8172023" y="4791471"/>
                  <a:pt x="8568606" y="4787067"/>
                </a:cubicBezTo>
                <a:close/>
                <a:moveTo>
                  <a:pt x="8546593" y="4491865"/>
                </a:moveTo>
                <a:cubicBezTo>
                  <a:pt x="8678901" y="4490340"/>
                  <a:pt x="8811006" y="4492580"/>
                  <a:pt x="8942409" y="4498384"/>
                </a:cubicBezTo>
                <a:cubicBezTo>
                  <a:pt x="9342423" y="4516025"/>
                  <a:pt x="9734591" y="4583803"/>
                  <a:pt x="10118636" y="4696022"/>
                </a:cubicBezTo>
                <a:cubicBezTo>
                  <a:pt x="10445736" y="4791595"/>
                  <a:pt x="10766623" y="4907398"/>
                  <a:pt x="11100172" y="4979993"/>
                </a:cubicBezTo>
                <a:cubicBezTo>
                  <a:pt x="11457527" y="5057767"/>
                  <a:pt x="11821780" y="5086730"/>
                  <a:pt x="12186481" y="5085834"/>
                </a:cubicBezTo>
                <a:lnTo>
                  <a:pt x="12192000" y="5085680"/>
                </a:lnTo>
                <a:lnTo>
                  <a:pt x="12192000" y="5116510"/>
                </a:lnTo>
                <a:lnTo>
                  <a:pt x="12139452" y="5117898"/>
                </a:lnTo>
                <a:cubicBezTo>
                  <a:pt x="11710846" y="5117220"/>
                  <a:pt x="11285545" y="5069553"/>
                  <a:pt x="10870678" y="4960720"/>
                </a:cubicBezTo>
                <a:cubicBezTo>
                  <a:pt x="10543737" y="4874982"/>
                  <a:pt x="10226475" y="4756512"/>
                  <a:pt x="9899057" y="4672407"/>
                </a:cubicBezTo>
                <a:cubicBezTo>
                  <a:pt x="9463403" y="4560467"/>
                  <a:pt x="9016040" y="4518375"/>
                  <a:pt x="8566846" y="4524787"/>
                </a:cubicBezTo>
                <a:cubicBezTo>
                  <a:pt x="8053659" y="4532114"/>
                  <a:pt x="7535014" y="4582927"/>
                  <a:pt x="7039388" y="4721110"/>
                </a:cubicBezTo>
                <a:cubicBezTo>
                  <a:pt x="6698988" y="4816006"/>
                  <a:pt x="6378340" y="4959605"/>
                  <a:pt x="6054706" y="5099221"/>
                </a:cubicBezTo>
                <a:cubicBezTo>
                  <a:pt x="5711680" y="5247200"/>
                  <a:pt x="5361523" y="5370330"/>
                  <a:pt x="4994562" y="5444001"/>
                </a:cubicBezTo>
                <a:cubicBezTo>
                  <a:pt x="4478387" y="5547659"/>
                  <a:pt x="3941545" y="5581468"/>
                  <a:pt x="3415933" y="5558251"/>
                </a:cubicBezTo>
                <a:cubicBezTo>
                  <a:pt x="3015919" y="5540610"/>
                  <a:pt x="2623750" y="5472833"/>
                  <a:pt x="2239704" y="5360614"/>
                </a:cubicBezTo>
                <a:cubicBezTo>
                  <a:pt x="1912606" y="5265041"/>
                  <a:pt x="1591719" y="5149238"/>
                  <a:pt x="1258169" y="5076642"/>
                </a:cubicBezTo>
                <a:cubicBezTo>
                  <a:pt x="900814" y="4998870"/>
                  <a:pt x="536561" y="4969906"/>
                  <a:pt x="171859" y="4970802"/>
                </a:cubicBezTo>
                <a:lnTo>
                  <a:pt x="0" y="4975585"/>
                </a:lnTo>
                <a:lnTo>
                  <a:pt x="0" y="4944522"/>
                </a:lnTo>
                <a:lnTo>
                  <a:pt x="218889" y="4938738"/>
                </a:lnTo>
                <a:cubicBezTo>
                  <a:pt x="647495" y="4939415"/>
                  <a:pt x="1072796" y="4987082"/>
                  <a:pt x="1487664" y="5095916"/>
                </a:cubicBezTo>
                <a:cubicBezTo>
                  <a:pt x="1814603" y="5181653"/>
                  <a:pt x="2131907" y="5300124"/>
                  <a:pt x="2459285" y="5384228"/>
                </a:cubicBezTo>
                <a:cubicBezTo>
                  <a:pt x="2894939" y="5496168"/>
                  <a:pt x="3342301" y="5538261"/>
                  <a:pt x="3791496" y="5531849"/>
                </a:cubicBezTo>
                <a:cubicBezTo>
                  <a:pt x="4304683" y="5524522"/>
                  <a:pt x="4823326" y="5473708"/>
                  <a:pt x="5318954" y="5335526"/>
                </a:cubicBezTo>
                <a:cubicBezTo>
                  <a:pt x="5659355" y="5240630"/>
                  <a:pt x="5980001" y="5097031"/>
                  <a:pt x="6303634" y="4957415"/>
                </a:cubicBezTo>
                <a:cubicBezTo>
                  <a:pt x="6646662" y="4809435"/>
                  <a:pt x="6996818" y="4686305"/>
                  <a:pt x="7363779" y="4612634"/>
                </a:cubicBezTo>
                <a:cubicBezTo>
                  <a:pt x="7750910" y="4534892"/>
                  <a:pt x="8149668" y="4496438"/>
                  <a:pt x="8546593" y="4491865"/>
                </a:cubicBezTo>
                <a:close/>
                <a:moveTo>
                  <a:pt x="8531728" y="4203157"/>
                </a:moveTo>
                <a:cubicBezTo>
                  <a:pt x="8664035" y="4201607"/>
                  <a:pt x="8796133" y="4203830"/>
                  <a:pt x="8927516" y="4209634"/>
                </a:cubicBezTo>
                <a:cubicBezTo>
                  <a:pt x="9327450" y="4227275"/>
                  <a:pt x="9719618" y="4294774"/>
                  <a:pt x="10103663" y="4406992"/>
                </a:cubicBezTo>
                <a:cubicBezTo>
                  <a:pt x="10430763" y="4502566"/>
                  <a:pt x="10751650" y="4618369"/>
                  <a:pt x="11085201" y="4690965"/>
                </a:cubicBezTo>
                <a:cubicBezTo>
                  <a:pt x="11442644" y="4768767"/>
                  <a:pt x="11806830" y="4797984"/>
                  <a:pt x="12171559" y="4797213"/>
                </a:cubicBezTo>
                <a:lnTo>
                  <a:pt x="12192000" y="4796649"/>
                </a:lnTo>
                <a:lnTo>
                  <a:pt x="12192000" y="4824291"/>
                </a:lnTo>
                <a:lnTo>
                  <a:pt x="12123762" y="4826121"/>
                </a:lnTo>
                <a:cubicBezTo>
                  <a:pt x="11695276" y="4825523"/>
                  <a:pt x="11269816" y="4778016"/>
                  <a:pt x="10855068" y="4669221"/>
                </a:cubicBezTo>
                <a:cubicBezTo>
                  <a:pt x="10528128" y="4583485"/>
                  <a:pt x="10210865" y="4465014"/>
                  <a:pt x="9883447" y="4380909"/>
                </a:cubicBezTo>
                <a:cubicBezTo>
                  <a:pt x="9452730" y="4270243"/>
                  <a:pt x="9010983" y="4227793"/>
                  <a:pt x="8566807" y="4232771"/>
                </a:cubicBezTo>
                <a:cubicBezTo>
                  <a:pt x="8048602" y="4238585"/>
                  <a:pt x="7524104" y="4289637"/>
                  <a:pt x="7023658" y="4429134"/>
                </a:cubicBezTo>
                <a:cubicBezTo>
                  <a:pt x="6683219" y="4524030"/>
                  <a:pt x="6362611" y="4667669"/>
                  <a:pt x="6038978" y="4807285"/>
                </a:cubicBezTo>
                <a:cubicBezTo>
                  <a:pt x="5695949" y="4955264"/>
                  <a:pt x="5345794" y="5078315"/>
                  <a:pt x="4978832" y="5151986"/>
                </a:cubicBezTo>
                <a:cubicBezTo>
                  <a:pt x="4462738" y="5255603"/>
                  <a:pt x="3925776" y="5289691"/>
                  <a:pt x="3400243" y="5266474"/>
                </a:cubicBezTo>
                <a:cubicBezTo>
                  <a:pt x="3000309" y="5248833"/>
                  <a:pt x="2608141" y="5181335"/>
                  <a:pt x="2224096" y="5069116"/>
                </a:cubicBezTo>
                <a:cubicBezTo>
                  <a:pt x="1896995" y="4973542"/>
                  <a:pt x="1576109" y="4857740"/>
                  <a:pt x="1242559" y="4785144"/>
                </a:cubicBezTo>
                <a:cubicBezTo>
                  <a:pt x="885115" y="4707342"/>
                  <a:pt x="520929" y="4678125"/>
                  <a:pt x="156199" y="4678895"/>
                </a:cubicBezTo>
                <a:lnTo>
                  <a:pt x="0" y="4683212"/>
                </a:lnTo>
                <a:lnTo>
                  <a:pt x="0" y="4655458"/>
                </a:lnTo>
                <a:lnTo>
                  <a:pt x="203997" y="4649987"/>
                </a:lnTo>
                <a:cubicBezTo>
                  <a:pt x="632483" y="4650585"/>
                  <a:pt x="1057943" y="4698092"/>
                  <a:pt x="1472691" y="4806887"/>
                </a:cubicBezTo>
                <a:cubicBezTo>
                  <a:pt x="1799631" y="4892624"/>
                  <a:pt x="2116934" y="5011095"/>
                  <a:pt x="2444312" y="5095199"/>
                </a:cubicBezTo>
                <a:cubicBezTo>
                  <a:pt x="2875029" y="5205865"/>
                  <a:pt x="3316776" y="5248315"/>
                  <a:pt x="3760951" y="5243338"/>
                </a:cubicBezTo>
                <a:cubicBezTo>
                  <a:pt x="4279157" y="5237524"/>
                  <a:pt x="4803656" y="5186471"/>
                  <a:pt x="5304100" y="5046975"/>
                </a:cubicBezTo>
                <a:cubicBezTo>
                  <a:pt x="5644541" y="4952078"/>
                  <a:pt x="5965146" y="4808440"/>
                  <a:pt x="6288781" y="4668823"/>
                </a:cubicBezTo>
                <a:cubicBezTo>
                  <a:pt x="6631809" y="4520844"/>
                  <a:pt x="6981965" y="4397794"/>
                  <a:pt x="7348926" y="4324123"/>
                </a:cubicBezTo>
                <a:cubicBezTo>
                  <a:pt x="7735998" y="4246410"/>
                  <a:pt x="8134806" y="4207807"/>
                  <a:pt x="8531728" y="4203157"/>
                </a:cubicBezTo>
                <a:close/>
                <a:moveTo>
                  <a:pt x="8522731" y="3916031"/>
                </a:moveTo>
                <a:cubicBezTo>
                  <a:pt x="8654926" y="3914566"/>
                  <a:pt x="8786894" y="3916841"/>
                  <a:pt x="8918118" y="3922635"/>
                </a:cubicBezTo>
                <a:cubicBezTo>
                  <a:pt x="9317733" y="3940277"/>
                  <a:pt x="9709463" y="4008014"/>
                  <a:pt x="10093150" y="4120153"/>
                </a:cubicBezTo>
                <a:cubicBezTo>
                  <a:pt x="10423515" y="4216682"/>
                  <a:pt x="10747508" y="4333879"/>
                  <a:pt x="11084603" y="4406236"/>
                </a:cubicBezTo>
                <a:cubicBezTo>
                  <a:pt x="11440255" y="4482545"/>
                  <a:pt x="11802380" y="4510918"/>
                  <a:pt x="12165049" y="4509886"/>
                </a:cubicBezTo>
                <a:lnTo>
                  <a:pt x="12192000" y="4509132"/>
                </a:lnTo>
                <a:lnTo>
                  <a:pt x="12192000" y="4529891"/>
                </a:lnTo>
                <a:lnTo>
                  <a:pt x="12086886" y="4532551"/>
                </a:lnTo>
                <a:cubicBezTo>
                  <a:pt x="11663935" y="4530600"/>
                  <a:pt x="11244409" y="4482774"/>
                  <a:pt x="10834998" y="4375374"/>
                </a:cubicBezTo>
                <a:cubicBezTo>
                  <a:pt x="10508057" y="4289636"/>
                  <a:pt x="10190794" y="4171165"/>
                  <a:pt x="9863377" y="4087061"/>
                </a:cubicBezTo>
                <a:cubicBezTo>
                  <a:pt x="9427005" y="3974961"/>
                  <a:pt x="8979086" y="3933108"/>
                  <a:pt x="8529135" y="3939520"/>
                </a:cubicBezTo>
                <a:cubicBezTo>
                  <a:pt x="8012762" y="3946887"/>
                  <a:pt x="7490932" y="3998497"/>
                  <a:pt x="6992677" y="4139228"/>
                </a:cubicBezTo>
                <a:cubicBezTo>
                  <a:pt x="6653432" y="4235040"/>
                  <a:pt x="6333899" y="4379475"/>
                  <a:pt x="6010984" y="4518454"/>
                </a:cubicBezTo>
                <a:cubicBezTo>
                  <a:pt x="5669748" y="4665318"/>
                  <a:pt x="5321184" y="4786020"/>
                  <a:pt x="4956333" y="4859292"/>
                </a:cubicBezTo>
                <a:cubicBezTo>
                  <a:pt x="4440757" y="4962830"/>
                  <a:pt x="3903954" y="4995962"/>
                  <a:pt x="3379057" y="4972786"/>
                </a:cubicBezTo>
                <a:cubicBezTo>
                  <a:pt x="2979442" y="4955144"/>
                  <a:pt x="2587712" y="4887407"/>
                  <a:pt x="2204026" y="4775267"/>
                </a:cubicBezTo>
                <a:cubicBezTo>
                  <a:pt x="1873660" y="4678738"/>
                  <a:pt x="1549667" y="4561542"/>
                  <a:pt x="1212573" y="4489185"/>
                </a:cubicBezTo>
                <a:cubicBezTo>
                  <a:pt x="856921" y="4412877"/>
                  <a:pt x="494796" y="4384503"/>
                  <a:pt x="132127" y="4385535"/>
                </a:cubicBezTo>
                <a:lnTo>
                  <a:pt x="0" y="4389233"/>
                </a:lnTo>
                <a:lnTo>
                  <a:pt x="0" y="4368190"/>
                </a:lnTo>
                <a:lnTo>
                  <a:pt x="210288" y="4362869"/>
                </a:lnTo>
                <a:cubicBezTo>
                  <a:pt x="633240" y="4364821"/>
                  <a:pt x="1052765" y="4412647"/>
                  <a:pt x="1462178" y="4520047"/>
                </a:cubicBezTo>
                <a:cubicBezTo>
                  <a:pt x="1789118" y="4605784"/>
                  <a:pt x="2106421" y="4724255"/>
                  <a:pt x="2433799" y="4808360"/>
                </a:cubicBezTo>
                <a:cubicBezTo>
                  <a:pt x="2870170" y="4920459"/>
                  <a:pt x="3318090" y="4962312"/>
                  <a:pt x="3768042" y="4955901"/>
                </a:cubicBezTo>
                <a:cubicBezTo>
                  <a:pt x="4284414" y="4948534"/>
                  <a:pt x="4806242" y="4896924"/>
                  <a:pt x="5304497" y="4756193"/>
                </a:cubicBezTo>
                <a:cubicBezTo>
                  <a:pt x="5643742" y="4660380"/>
                  <a:pt x="5963276" y="4515945"/>
                  <a:pt x="6286192" y="4376966"/>
                </a:cubicBezTo>
                <a:cubicBezTo>
                  <a:pt x="6627428" y="4230102"/>
                  <a:pt x="6975991" y="4109401"/>
                  <a:pt x="7340842" y="4036128"/>
                </a:cubicBezTo>
                <a:cubicBezTo>
                  <a:pt x="7727526" y="3958475"/>
                  <a:pt x="8126148" y="3920425"/>
                  <a:pt x="8522731" y="3916031"/>
                </a:cubicBezTo>
                <a:close/>
                <a:moveTo>
                  <a:pt x="8500398" y="3620014"/>
                </a:moveTo>
                <a:cubicBezTo>
                  <a:pt x="8632707" y="3618504"/>
                  <a:pt x="8764812" y="3620754"/>
                  <a:pt x="8896215" y="3626558"/>
                </a:cubicBezTo>
                <a:cubicBezTo>
                  <a:pt x="9296268" y="3644199"/>
                  <a:pt x="9688398" y="3712135"/>
                  <a:pt x="10072482" y="3824355"/>
                </a:cubicBezTo>
                <a:cubicBezTo>
                  <a:pt x="10402409" y="3920764"/>
                  <a:pt x="10726003" y="4038001"/>
                  <a:pt x="11062700" y="4110158"/>
                </a:cubicBezTo>
                <a:cubicBezTo>
                  <a:pt x="11418172" y="4186378"/>
                  <a:pt x="11780029" y="4214863"/>
                  <a:pt x="12142474" y="4213892"/>
                </a:cubicBezTo>
                <a:lnTo>
                  <a:pt x="12192000" y="4212510"/>
                </a:lnTo>
                <a:lnTo>
                  <a:pt x="12192000" y="4245083"/>
                </a:lnTo>
                <a:lnTo>
                  <a:pt x="12078961" y="4247943"/>
                </a:lnTo>
                <a:cubicBezTo>
                  <a:pt x="11655214" y="4246031"/>
                  <a:pt x="11235210" y="4198165"/>
                  <a:pt x="10825002" y="4090566"/>
                </a:cubicBezTo>
                <a:cubicBezTo>
                  <a:pt x="10498061" y="4004828"/>
                  <a:pt x="10180759" y="3886357"/>
                  <a:pt x="9853381" y="3802253"/>
                </a:cubicBezTo>
                <a:cubicBezTo>
                  <a:pt x="9417806" y="3690353"/>
                  <a:pt x="8970404" y="3648500"/>
                  <a:pt x="8521250" y="3654911"/>
                </a:cubicBezTo>
                <a:cubicBezTo>
                  <a:pt x="8008022" y="3662238"/>
                  <a:pt x="7489418" y="3713091"/>
                  <a:pt x="6993791" y="3851274"/>
                </a:cubicBezTo>
                <a:cubicBezTo>
                  <a:pt x="6653352" y="3946170"/>
                  <a:pt x="6332704" y="4089729"/>
                  <a:pt x="6009070" y="4229346"/>
                </a:cubicBezTo>
                <a:cubicBezTo>
                  <a:pt x="5666044" y="4377285"/>
                  <a:pt x="5315968" y="4500455"/>
                  <a:pt x="4948966" y="4574126"/>
                </a:cubicBezTo>
                <a:cubicBezTo>
                  <a:pt x="4432711" y="4677783"/>
                  <a:pt x="3895909" y="4711433"/>
                  <a:pt x="3370296" y="4688216"/>
                </a:cubicBezTo>
                <a:cubicBezTo>
                  <a:pt x="2970243" y="4670575"/>
                  <a:pt x="2578114" y="4602639"/>
                  <a:pt x="2194029" y="4490420"/>
                </a:cubicBezTo>
                <a:cubicBezTo>
                  <a:pt x="1864103" y="4394010"/>
                  <a:pt x="1540508" y="4276774"/>
                  <a:pt x="1203811" y="4204616"/>
                </a:cubicBezTo>
                <a:cubicBezTo>
                  <a:pt x="848369" y="4128397"/>
                  <a:pt x="486520" y="4099911"/>
                  <a:pt x="124077" y="4100882"/>
                </a:cubicBezTo>
                <a:lnTo>
                  <a:pt x="0" y="4104344"/>
                </a:lnTo>
                <a:lnTo>
                  <a:pt x="0" y="4071578"/>
                </a:lnTo>
                <a:lnTo>
                  <a:pt x="187550" y="4066832"/>
                </a:lnTo>
                <a:cubicBezTo>
                  <a:pt x="611297" y="4068743"/>
                  <a:pt x="1031302" y="4116609"/>
                  <a:pt x="1441510" y="4224209"/>
                </a:cubicBezTo>
                <a:cubicBezTo>
                  <a:pt x="1768450" y="4309946"/>
                  <a:pt x="2085753" y="4428417"/>
                  <a:pt x="2413131" y="4512521"/>
                </a:cubicBezTo>
                <a:cubicBezTo>
                  <a:pt x="2848707" y="4624421"/>
                  <a:pt x="3296109" y="4666274"/>
                  <a:pt x="3745262" y="4659863"/>
                </a:cubicBezTo>
                <a:cubicBezTo>
                  <a:pt x="4258490" y="4652536"/>
                  <a:pt x="4777095" y="4601683"/>
                  <a:pt x="5272720" y="4463500"/>
                </a:cubicBezTo>
                <a:cubicBezTo>
                  <a:pt x="5613158" y="4368604"/>
                  <a:pt x="5933806" y="4225045"/>
                  <a:pt x="6257440" y="4085428"/>
                </a:cubicBezTo>
                <a:cubicBezTo>
                  <a:pt x="6600468" y="3937489"/>
                  <a:pt x="6950544" y="3814319"/>
                  <a:pt x="7317546" y="3740648"/>
                </a:cubicBezTo>
                <a:cubicBezTo>
                  <a:pt x="7704707" y="3662905"/>
                  <a:pt x="8103470" y="3624542"/>
                  <a:pt x="8500398" y="3620014"/>
                </a:cubicBezTo>
                <a:close/>
                <a:moveTo>
                  <a:pt x="8492537" y="3336905"/>
                </a:moveTo>
                <a:cubicBezTo>
                  <a:pt x="8624721" y="3335389"/>
                  <a:pt x="8756679" y="3337629"/>
                  <a:pt x="8887893" y="3343423"/>
                </a:cubicBezTo>
                <a:cubicBezTo>
                  <a:pt x="9287428" y="3361064"/>
                  <a:pt x="9679159" y="3428403"/>
                  <a:pt x="10062805" y="3540502"/>
                </a:cubicBezTo>
                <a:cubicBezTo>
                  <a:pt x="10389905" y="3636076"/>
                  <a:pt x="10710792" y="3751878"/>
                  <a:pt x="11044343" y="3824475"/>
                </a:cubicBezTo>
                <a:cubicBezTo>
                  <a:pt x="11402354" y="3902367"/>
                  <a:pt x="11767018" y="3931674"/>
                  <a:pt x="12132270" y="3930925"/>
                </a:cubicBezTo>
                <a:lnTo>
                  <a:pt x="12192000" y="3929276"/>
                </a:lnTo>
                <a:lnTo>
                  <a:pt x="12192000" y="3947087"/>
                </a:lnTo>
                <a:lnTo>
                  <a:pt x="12071555" y="3950312"/>
                </a:lnTo>
                <a:cubicBezTo>
                  <a:pt x="11643467" y="3949715"/>
                  <a:pt x="11218445" y="3902406"/>
                  <a:pt x="10804056" y="3793692"/>
                </a:cubicBezTo>
                <a:cubicBezTo>
                  <a:pt x="10477115" y="3707955"/>
                  <a:pt x="10159812" y="3589484"/>
                  <a:pt x="9832435" y="3505380"/>
                </a:cubicBezTo>
                <a:cubicBezTo>
                  <a:pt x="9401320" y="3394634"/>
                  <a:pt x="8959134" y="3351984"/>
                  <a:pt x="8514560" y="3356962"/>
                </a:cubicBezTo>
                <a:cubicBezTo>
                  <a:pt x="7992890" y="3362776"/>
                  <a:pt x="7464808" y="3414346"/>
                  <a:pt x="6961456" y="3556511"/>
                </a:cubicBezTo>
                <a:cubicBezTo>
                  <a:pt x="6619941" y="3653000"/>
                  <a:pt x="6298576" y="3799107"/>
                  <a:pt x="5973353" y="3938684"/>
                </a:cubicBezTo>
                <a:cubicBezTo>
                  <a:pt x="5634186" y="4084274"/>
                  <a:pt x="5287612" y="4203860"/>
                  <a:pt x="4925152" y="4276655"/>
                </a:cubicBezTo>
                <a:cubicBezTo>
                  <a:pt x="4409654" y="4380153"/>
                  <a:pt x="3872893" y="4413843"/>
                  <a:pt x="3348036" y="4390666"/>
                </a:cubicBezTo>
                <a:cubicBezTo>
                  <a:pt x="2948500" y="4373025"/>
                  <a:pt x="2556770" y="4305685"/>
                  <a:pt x="2173123" y="4193586"/>
                </a:cubicBezTo>
                <a:cubicBezTo>
                  <a:pt x="1846025" y="4098013"/>
                  <a:pt x="1525137" y="3982210"/>
                  <a:pt x="1191586" y="3909614"/>
                </a:cubicBezTo>
                <a:cubicBezTo>
                  <a:pt x="833575" y="3831722"/>
                  <a:pt x="468912" y="3802415"/>
                  <a:pt x="103660" y="3803164"/>
                </a:cubicBezTo>
                <a:lnTo>
                  <a:pt x="0" y="3806025"/>
                </a:lnTo>
                <a:lnTo>
                  <a:pt x="0" y="3788179"/>
                </a:lnTo>
                <a:lnTo>
                  <a:pt x="164413" y="3783776"/>
                </a:lnTo>
                <a:cubicBezTo>
                  <a:pt x="592462" y="3784373"/>
                  <a:pt x="1017484" y="3831682"/>
                  <a:pt x="1431873" y="3940397"/>
                </a:cubicBezTo>
                <a:cubicBezTo>
                  <a:pt x="1758813" y="4026134"/>
                  <a:pt x="2076116" y="4144604"/>
                  <a:pt x="2403495" y="4228709"/>
                </a:cubicBezTo>
                <a:cubicBezTo>
                  <a:pt x="2834609" y="4339454"/>
                  <a:pt x="3276794" y="4382104"/>
                  <a:pt x="3721369" y="4377126"/>
                </a:cubicBezTo>
                <a:cubicBezTo>
                  <a:pt x="4243037" y="4371312"/>
                  <a:pt x="4771121" y="4319743"/>
                  <a:pt x="5274474" y="4177577"/>
                </a:cubicBezTo>
                <a:cubicBezTo>
                  <a:pt x="5615986" y="4081088"/>
                  <a:pt x="5937355" y="3934981"/>
                  <a:pt x="6262577" y="3795404"/>
                </a:cubicBezTo>
                <a:cubicBezTo>
                  <a:pt x="6601743" y="3649814"/>
                  <a:pt x="6948315" y="3530229"/>
                  <a:pt x="7310776" y="3457433"/>
                </a:cubicBezTo>
                <a:cubicBezTo>
                  <a:pt x="7697400" y="3379811"/>
                  <a:pt x="8095985" y="3341454"/>
                  <a:pt x="8492537" y="3336905"/>
                </a:cubicBezTo>
                <a:close/>
                <a:moveTo>
                  <a:pt x="8486856" y="3043201"/>
                </a:moveTo>
                <a:cubicBezTo>
                  <a:pt x="8620218" y="3041949"/>
                  <a:pt x="8753334" y="3044557"/>
                  <a:pt x="8885663" y="3050849"/>
                </a:cubicBezTo>
                <a:cubicBezTo>
                  <a:pt x="9283645" y="3069765"/>
                  <a:pt x="9673345" y="3138379"/>
                  <a:pt x="10055319" y="3250716"/>
                </a:cubicBezTo>
                <a:cubicBezTo>
                  <a:pt x="10382697" y="3347006"/>
                  <a:pt x="10704141" y="3462411"/>
                  <a:pt x="11038369" y="3534051"/>
                </a:cubicBezTo>
                <a:cubicBezTo>
                  <a:pt x="11394050" y="3610301"/>
                  <a:pt x="11756116" y="3638569"/>
                  <a:pt x="12118753" y="3637488"/>
                </a:cubicBezTo>
                <a:lnTo>
                  <a:pt x="12192000" y="3635433"/>
                </a:lnTo>
                <a:lnTo>
                  <a:pt x="12192000" y="3659343"/>
                </a:lnTo>
                <a:lnTo>
                  <a:pt x="12041370" y="3663154"/>
                </a:lnTo>
                <a:cubicBezTo>
                  <a:pt x="11615312" y="3661203"/>
                  <a:pt x="11192641" y="3612341"/>
                  <a:pt x="10780481" y="3503149"/>
                </a:cubicBezTo>
                <a:cubicBezTo>
                  <a:pt x="10453740" y="3416535"/>
                  <a:pt x="10136398" y="3298144"/>
                  <a:pt x="9808701" y="3214877"/>
                </a:cubicBezTo>
                <a:cubicBezTo>
                  <a:pt x="9375117" y="3104689"/>
                  <a:pt x="8930423" y="3063711"/>
                  <a:pt x="8483618" y="3070084"/>
                </a:cubicBezTo>
                <a:cubicBezTo>
                  <a:pt x="7967324" y="3077451"/>
                  <a:pt x="7445415" y="3129299"/>
                  <a:pt x="6947240" y="3270031"/>
                </a:cubicBezTo>
                <a:cubicBezTo>
                  <a:pt x="6607994" y="3365882"/>
                  <a:pt x="6288501" y="3510237"/>
                  <a:pt x="5965546" y="3649217"/>
                </a:cubicBezTo>
                <a:cubicBezTo>
                  <a:pt x="5624350" y="3796081"/>
                  <a:pt x="5275787" y="3917060"/>
                  <a:pt x="4910895" y="3990054"/>
                </a:cubicBezTo>
                <a:cubicBezTo>
                  <a:pt x="4390939" y="4094070"/>
                  <a:pt x="3849040" y="4127839"/>
                  <a:pt x="3319724" y="4102672"/>
                </a:cubicBezTo>
                <a:cubicBezTo>
                  <a:pt x="2921741" y="4083756"/>
                  <a:pt x="2532040" y="4015142"/>
                  <a:pt x="2150066" y="3902804"/>
                </a:cubicBezTo>
                <a:cubicBezTo>
                  <a:pt x="1822688" y="3806514"/>
                  <a:pt x="1501243" y="3691109"/>
                  <a:pt x="1167017" y="3619469"/>
                </a:cubicBezTo>
                <a:cubicBezTo>
                  <a:pt x="811335" y="3543220"/>
                  <a:pt x="449269" y="3514951"/>
                  <a:pt x="86632" y="3516032"/>
                </a:cubicBezTo>
                <a:lnTo>
                  <a:pt x="0" y="3518463"/>
                </a:lnTo>
                <a:lnTo>
                  <a:pt x="0" y="3494516"/>
                </a:lnTo>
                <a:lnTo>
                  <a:pt x="164015" y="3490366"/>
                </a:lnTo>
                <a:cubicBezTo>
                  <a:pt x="590073" y="3492317"/>
                  <a:pt x="1012786" y="3541179"/>
                  <a:pt x="1424904" y="3650371"/>
                </a:cubicBezTo>
                <a:cubicBezTo>
                  <a:pt x="1751645" y="3736984"/>
                  <a:pt x="2068988" y="3855375"/>
                  <a:pt x="2396685" y="3938644"/>
                </a:cubicBezTo>
                <a:cubicBezTo>
                  <a:pt x="2830269" y="4048832"/>
                  <a:pt x="3274963" y="4089809"/>
                  <a:pt x="3721768" y="4083437"/>
                </a:cubicBezTo>
                <a:cubicBezTo>
                  <a:pt x="4238062" y="4076070"/>
                  <a:pt x="4759971" y="4024222"/>
                  <a:pt x="5258145" y="3883490"/>
                </a:cubicBezTo>
                <a:cubicBezTo>
                  <a:pt x="5597389" y="3787638"/>
                  <a:pt x="5916885" y="3643283"/>
                  <a:pt x="6239839" y="3504304"/>
                </a:cubicBezTo>
                <a:cubicBezTo>
                  <a:pt x="6581035" y="3357440"/>
                  <a:pt x="6929598" y="3236460"/>
                  <a:pt x="7294489" y="3163466"/>
                </a:cubicBezTo>
                <a:cubicBezTo>
                  <a:pt x="7684458" y="3085454"/>
                  <a:pt x="8086769" y="3046957"/>
                  <a:pt x="8486856" y="3043201"/>
                </a:cubicBezTo>
                <a:close/>
                <a:moveTo>
                  <a:pt x="8454939" y="2750494"/>
                </a:moveTo>
                <a:cubicBezTo>
                  <a:pt x="8587246" y="2748963"/>
                  <a:pt x="8719346" y="2751198"/>
                  <a:pt x="8850739" y="2757002"/>
                </a:cubicBezTo>
                <a:cubicBezTo>
                  <a:pt x="9250712" y="2774683"/>
                  <a:pt x="9642881" y="2842341"/>
                  <a:pt x="10026927" y="2954560"/>
                </a:cubicBezTo>
                <a:cubicBezTo>
                  <a:pt x="10354026" y="3050132"/>
                  <a:pt x="10674913" y="3165936"/>
                  <a:pt x="11008463" y="3238532"/>
                </a:cubicBezTo>
                <a:cubicBezTo>
                  <a:pt x="11365847" y="3316303"/>
                  <a:pt x="11730063" y="3345356"/>
                  <a:pt x="12094777" y="3344505"/>
                </a:cubicBezTo>
                <a:lnTo>
                  <a:pt x="12192000" y="3341806"/>
                </a:lnTo>
                <a:lnTo>
                  <a:pt x="12192000" y="3371727"/>
                </a:lnTo>
                <a:lnTo>
                  <a:pt x="12047543" y="3375558"/>
                </a:lnTo>
                <a:cubicBezTo>
                  <a:pt x="11619016" y="3374962"/>
                  <a:pt x="11193636" y="3327294"/>
                  <a:pt x="10778808" y="3218460"/>
                </a:cubicBezTo>
                <a:cubicBezTo>
                  <a:pt x="10451869" y="3132724"/>
                  <a:pt x="10134605" y="3014253"/>
                  <a:pt x="9807187" y="2930148"/>
                </a:cubicBezTo>
                <a:cubicBezTo>
                  <a:pt x="9371533" y="2818209"/>
                  <a:pt x="8924171" y="2776077"/>
                  <a:pt x="8474937" y="2782409"/>
                </a:cubicBezTo>
                <a:cubicBezTo>
                  <a:pt x="7961749" y="2789656"/>
                  <a:pt x="7443066" y="2840549"/>
                  <a:pt x="6947479" y="2978692"/>
                </a:cubicBezTo>
                <a:cubicBezTo>
                  <a:pt x="6607039" y="3073588"/>
                  <a:pt x="6286431" y="3217187"/>
                  <a:pt x="5962798" y="3356802"/>
                </a:cubicBezTo>
                <a:cubicBezTo>
                  <a:pt x="5619772" y="3504782"/>
                  <a:pt x="5269617" y="3627872"/>
                  <a:pt x="4902652" y="3701543"/>
                </a:cubicBezTo>
                <a:cubicBezTo>
                  <a:pt x="4386479" y="3805200"/>
                  <a:pt x="3849597" y="3839089"/>
                  <a:pt x="3324024" y="3815872"/>
                </a:cubicBezTo>
                <a:cubicBezTo>
                  <a:pt x="2924051" y="3798191"/>
                  <a:pt x="2531882" y="3730533"/>
                  <a:pt x="2147837" y="3618315"/>
                </a:cubicBezTo>
                <a:cubicBezTo>
                  <a:pt x="1820737" y="3522741"/>
                  <a:pt x="1499850" y="3406938"/>
                  <a:pt x="1166300" y="3334343"/>
                </a:cubicBezTo>
                <a:cubicBezTo>
                  <a:pt x="808916" y="3256571"/>
                  <a:pt x="444700" y="3227518"/>
                  <a:pt x="79986" y="3228369"/>
                </a:cubicBezTo>
                <a:lnTo>
                  <a:pt x="0" y="3230589"/>
                </a:lnTo>
                <a:lnTo>
                  <a:pt x="0" y="3200690"/>
                </a:lnTo>
                <a:lnTo>
                  <a:pt x="127220" y="3197315"/>
                </a:lnTo>
                <a:cubicBezTo>
                  <a:pt x="555746" y="3197912"/>
                  <a:pt x="981127" y="3245580"/>
                  <a:pt x="1395954" y="3354413"/>
                </a:cubicBezTo>
                <a:cubicBezTo>
                  <a:pt x="1722894" y="3440150"/>
                  <a:pt x="2040198" y="3558621"/>
                  <a:pt x="2367576" y="3642726"/>
                </a:cubicBezTo>
                <a:cubicBezTo>
                  <a:pt x="2803231" y="3754666"/>
                  <a:pt x="3250592" y="3796797"/>
                  <a:pt x="3699826" y="3790466"/>
                </a:cubicBezTo>
                <a:cubicBezTo>
                  <a:pt x="4213014" y="3783218"/>
                  <a:pt x="4731696" y="3732326"/>
                  <a:pt x="5227283" y="3594182"/>
                </a:cubicBezTo>
                <a:cubicBezTo>
                  <a:pt x="5567723" y="3499286"/>
                  <a:pt x="5888333" y="3355687"/>
                  <a:pt x="6211963" y="3216072"/>
                </a:cubicBezTo>
                <a:cubicBezTo>
                  <a:pt x="6554992" y="3068092"/>
                  <a:pt x="6905148" y="2945002"/>
                  <a:pt x="7272109" y="2871331"/>
                </a:cubicBezTo>
                <a:cubicBezTo>
                  <a:pt x="7659240" y="2793589"/>
                  <a:pt x="8058019" y="2755091"/>
                  <a:pt x="8454939" y="2750494"/>
                </a:cubicBezTo>
                <a:close/>
                <a:moveTo>
                  <a:pt x="8446485" y="2465533"/>
                </a:moveTo>
                <a:cubicBezTo>
                  <a:pt x="8578672" y="2464031"/>
                  <a:pt x="8710635" y="2466281"/>
                  <a:pt x="8841859" y="2472075"/>
                </a:cubicBezTo>
                <a:cubicBezTo>
                  <a:pt x="9241435" y="2489716"/>
                  <a:pt x="9633165" y="2557175"/>
                  <a:pt x="10016812" y="2669274"/>
                </a:cubicBezTo>
                <a:cubicBezTo>
                  <a:pt x="10343911" y="2764847"/>
                  <a:pt x="10664798" y="2880649"/>
                  <a:pt x="10998348" y="2953246"/>
                </a:cubicBezTo>
                <a:cubicBezTo>
                  <a:pt x="11356359" y="3031168"/>
                  <a:pt x="11721001" y="3060370"/>
                  <a:pt x="12086242" y="3059568"/>
                </a:cubicBezTo>
                <a:lnTo>
                  <a:pt x="12192000" y="3056640"/>
                </a:lnTo>
                <a:lnTo>
                  <a:pt x="12192000" y="3075301"/>
                </a:lnTo>
                <a:lnTo>
                  <a:pt x="12025720" y="3079721"/>
                </a:lnTo>
                <a:cubicBezTo>
                  <a:pt x="11597632" y="3079124"/>
                  <a:pt x="11172610" y="3031695"/>
                  <a:pt x="10758220" y="2922981"/>
                </a:cubicBezTo>
                <a:cubicBezTo>
                  <a:pt x="10431280" y="2837244"/>
                  <a:pt x="10113977" y="2718773"/>
                  <a:pt x="9786600" y="2634670"/>
                </a:cubicBezTo>
                <a:cubicBezTo>
                  <a:pt x="9350188" y="2522569"/>
                  <a:pt x="8902269" y="2480238"/>
                  <a:pt x="8452238" y="2486570"/>
                </a:cubicBezTo>
                <a:cubicBezTo>
                  <a:pt x="7935905" y="2493858"/>
                  <a:pt x="7413956" y="2545347"/>
                  <a:pt x="6915741" y="2686079"/>
                </a:cubicBezTo>
                <a:cubicBezTo>
                  <a:pt x="6574226" y="2782528"/>
                  <a:pt x="6252821" y="2928596"/>
                  <a:pt x="5927596" y="3068173"/>
                </a:cubicBezTo>
                <a:cubicBezTo>
                  <a:pt x="5588391" y="3213762"/>
                  <a:pt x="5241899" y="3333387"/>
                  <a:pt x="4879398" y="3406182"/>
                </a:cubicBezTo>
                <a:cubicBezTo>
                  <a:pt x="4363859" y="3509720"/>
                  <a:pt x="3827138" y="3543250"/>
                  <a:pt x="3302241" y="3520074"/>
                </a:cubicBezTo>
                <a:cubicBezTo>
                  <a:pt x="2902666" y="3502432"/>
                  <a:pt x="2510936" y="3434974"/>
                  <a:pt x="2127288" y="3322874"/>
                </a:cubicBezTo>
                <a:cubicBezTo>
                  <a:pt x="1800190" y="3227301"/>
                  <a:pt x="1479302" y="3111498"/>
                  <a:pt x="1145752" y="3038904"/>
                </a:cubicBezTo>
                <a:cubicBezTo>
                  <a:pt x="787741" y="2960982"/>
                  <a:pt x="423099" y="2931780"/>
                  <a:pt x="57859" y="2932582"/>
                </a:cubicBezTo>
                <a:lnTo>
                  <a:pt x="0" y="2934184"/>
                </a:lnTo>
                <a:lnTo>
                  <a:pt x="0" y="2915575"/>
                </a:lnTo>
                <a:lnTo>
                  <a:pt x="118380" y="2912428"/>
                </a:lnTo>
                <a:cubicBezTo>
                  <a:pt x="546469" y="2913026"/>
                  <a:pt x="971490" y="2960454"/>
                  <a:pt x="1385880" y="3069168"/>
                </a:cubicBezTo>
                <a:cubicBezTo>
                  <a:pt x="1712820" y="3154906"/>
                  <a:pt x="2030123" y="3273375"/>
                  <a:pt x="2357502" y="3357480"/>
                </a:cubicBezTo>
                <a:cubicBezTo>
                  <a:pt x="2793912" y="3469579"/>
                  <a:pt x="3241832" y="3511910"/>
                  <a:pt x="3691862" y="3505578"/>
                </a:cubicBezTo>
                <a:cubicBezTo>
                  <a:pt x="4208194" y="3498291"/>
                  <a:pt x="4730143" y="3446801"/>
                  <a:pt x="5228357" y="3306069"/>
                </a:cubicBezTo>
                <a:cubicBezTo>
                  <a:pt x="5569873" y="3209620"/>
                  <a:pt x="5891281" y="3063553"/>
                  <a:pt x="6216503" y="2923977"/>
                </a:cubicBezTo>
                <a:cubicBezTo>
                  <a:pt x="6555708" y="2778387"/>
                  <a:pt x="6902201" y="2658761"/>
                  <a:pt x="7264702" y="2585966"/>
                </a:cubicBezTo>
                <a:cubicBezTo>
                  <a:pt x="7651356" y="2508314"/>
                  <a:pt x="8049926" y="2470039"/>
                  <a:pt x="8446485" y="2465533"/>
                </a:cubicBezTo>
                <a:close/>
                <a:moveTo>
                  <a:pt x="8431312" y="2175520"/>
                </a:moveTo>
                <a:cubicBezTo>
                  <a:pt x="8563499" y="2174011"/>
                  <a:pt x="8695462" y="2176256"/>
                  <a:pt x="8826686" y="2182050"/>
                </a:cubicBezTo>
                <a:cubicBezTo>
                  <a:pt x="9226262" y="2199692"/>
                  <a:pt x="9617992" y="2267110"/>
                  <a:pt x="10001639" y="2379209"/>
                </a:cubicBezTo>
                <a:cubicBezTo>
                  <a:pt x="10328738" y="2474783"/>
                  <a:pt x="10649625" y="2590585"/>
                  <a:pt x="10983176" y="2663181"/>
                </a:cubicBezTo>
                <a:cubicBezTo>
                  <a:pt x="11341157" y="2741103"/>
                  <a:pt x="11705813" y="2770350"/>
                  <a:pt x="12071063" y="2769570"/>
                </a:cubicBezTo>
                <a:lnTo>
                  <a:pt x="12192000" y="2766226"/>
                </a:lnTo>
                <a:lnTo>
                  <a:pt x="12192000" y="2784494"/>
                </a:lnTo>
                <a:lnTo>
                  <a:pt x="12010468" y="2789338"/>
                </a:lnTo>
                <a:cubicBezTo>
                  <a:pt x="11582380" y="2788740"/>
                  <a:pt x="11157358" y="2741352"/>
                  <a:pt x="10742968" y="2632638"/>
                </a:cubicBezTo>
                <a:cubicBezTo>
                  <a:pt x="10416029" y="2546900"/>
                  <a:pt x="10098765" y="2428430"/>
                  <a:pt x="9771347" y="2344325"/>
                </a:cubicBezTo>
                <a:cubicBezTo>
                  <a:pt x="9340272" y="2233580"/>
                  <a:pt x="8898087" y="2190971"/>
                  <a:pt x="8453513" y="2195949"/>
                </a:cubicBezTo>
                <a:cubicBezTo>
                  <a:pt x="7931803" y="2201801"/>
                  <a:pt x="7403761" y="2253411"/>
                  <a:pt x="6900409" y="2395576"/>
                </a:cubicBezTo>
                <a:cubicBezTo>
                  <a:pt x="6558854" y="2492025"/>
                  <a:pt x="6237489" y="2638133"/>
                  <a:pt x="5912265" y="2777709"/>
                </a:cubicBezTo>
                <a:cubicBezTo>
                  <a:pt x="5573099" y="2923260"/>
                  <a:pt x="5226527" y="3042886"/>
                  <a:pt x="4864065" y="3115680"/>
                </a:cubicBezTo>
                <a:cubicBezTo>
                  <a:pt x="4348528" y="3219177"/>
                  <a:pt x="3811806" y="3252788"/>
                  <a:pt x="3286910" y="3229611"/>
                </a:cubicBezTo>
                <a:cubicBezTo>
                  <a:pt x="2887334" y="3211970"/>
                  <a:pt x="2495605" y="3144550"/>
                  <a:pt x="2111957" y="3032451"/>
                </a:cubicBezTo>
                <a:cubicBezTo>
                  <a:pt x="1784858" y="2936879"/>
                  <a:pt x="1463971" y="2821076"/>
                  <a:pt x="1130420" y="2748480"/>
                </a:cubicBezTo>
                <a:cubicBezTo>
                  <a:pt x="772439" y="2670558"/>
                  <a:pt x="407783" y="2641312"/>
                  <a:pt x="42533" y="2642092"/>
                </a:cubicBezTo>
                <a:lnTo>
                  <a:pt x="0" y="2643268"/>
                </a:lnTo>
                <a:lnTo>
                  <a:pt x="0" y="2625076"/>
                </a:lnTo>
                <a:lnTo>
                  <a:pt x="103128" y="2622324"/>
                </a:lnTo>
                <a:cubicBezTo>
                  <a:pt x="531217" y="2622921"/>
                  <a:pt x="956238" y="2670309"/>
                  <a:pt x="1370628" y="2779024"/>
                </a:cubicBezTo>
                <a:cubicBezTo>
                  <a:pt x="1697568" y="2864761"/>
                  <a:pt x="2014871" y="2983232"/>
                  <a:pt x="2342249" y="3067336"/>
                </a:cubicBezTo>
                <a:cubicBezTo>
                  <a:pt x="2773324" y="3178082"/>
                  <a:pt x="3215510" y="3220690"/>
                  <a:pt x="3660085" y="3215713"/>
                </a:cubicBezTo>
                <a:cubicBezTo>
                  <a:pt x="4181795" y="3209860"/>
                  <a:pt x="4709833" y="3158250"/>
                  <a:pt x="5213188" y="3016085"/>
                </a:cubicBezTo>
                <a:cubicBezTo>
                  <a:pt x="5554741" y="2919636"/>
                  <a:pt x="5876105" y="2773527"/>
                  <a:pt x="6201331" y="2633952"/>
                </a:cubicBezTo>
                <a:cubicBezTo>
                  <a:pt x="6540496" y="2488402"/>
                  <a:pt x="6887068" y="2368776"/>
                  <a:pt x="7249530" y="2295981"/>
                </a:cubicBezTo>
                <a:cubicBezTo>
                  <a:pt x="7636183" y="2218358"/>
                  <a:pt x="8034753" y="2180047"/>
                  <a:pt x="8431312" y="2175520"/>
                </a:cubicBezTo>
                <a:close/>
                <a:moveTo>
                  <a:pt x="8408318" y="1877013"/>
                </a:moveTo>
                <a:cubicBezTo>
                  <a:pt x="8540626" y="1875519"/>
                  <a:pt x="8672734" y="1877779"/>
                  <a:pt x="8804147" y="1883583"/>
                </a:cubicBezTo>
                <a:cubicBezTo>
                  <a:pt x="9204280" y="1901264"/>
                  <a:pt x="9596289" y="1969320"/>
                  <a:pt x="9980453" y="2081578"/>
                </a:cubicBezTo>
                <a:cubicBezTo>
                  <a:pt x="10310420" y="2177988"/>
                  <a:pt x="10633935" y="2294986"/>
                  <a:pt x="10970632" y="2367184"/>
                </a:cubicBezTo>
                <a:cubicBezTo>
                  <a:pt x="11326104" y="2443403"/>
                  <a:pt x="11687938" y="2471821"/>
                  <a:pt x="12050372" y="2470817"/>
                </a:cubicBezTo>
                <a:lnTo>
                  <a:pt x="12192000" y="2466857"/>
                </a:lnTo>
                <a:lnTo>
                  <a:pt x="12192000" y="2501942"/>
                </a:lnTo>
                <a:lnTo>
                  <a:pt x="11987450" y="2507118"/>
                </a:lnTo>
                <a:cubicBezTo>
                  <a:pt x="11563623" y="2505166"/>
                  <a:pt x="11143659" y="2457061"/>
                  <a:pt x="10733411" y="2349422"/>
                </a:cubicBezTo>
                <a:cubicBezTo>
                  <a:pt x="10405197" y="2263327"/>
                  <a:pt x="10086698" y="2144099"/>
                  <a:pt x="9757888" y="2060115"/>
                </a:cubicBezTo>
                <a:cubicBezTo>
                  <a:pt x="9323507" y="1949169"/>
                  <a:pt x="8877539" y="1907715"/>
                  <a:pt x="8429779" y="1914087"/>
                </a:cubicBezTo>
                <a:cubicBezTo>
                  <a:pt x="7916511" y="1921414"/>
                  <a:pt x="7397986" y="1972307"/>
                  <a:pt x="6902320" y="2110490"/>
                </a:cubicBezTo>
                <a:cubicBezTo>
                  <a:pt x="6561880" y="2205385"/>
                  <a:pt x="6241232" y="2348905"/>
                  <a:pt x="5917602" y="2488521"/>
                </a:cubicBezTo>
                <a:cubicBezTo>
                  <a:pt x="5574572" y="2636500"/>
                  <a:pt x="5224496" y="2759710"/>
                  <a:pt x="4857495" y="2833381"/>
                </a:cubicBezTo>
                <a:cubicBezTo>
                  <a:pt x="4341202" y="2937038"/>
                  <a:pt x="3804439" y="2970528"/>
                  <a:pt x="3278787" y="2947312"/>
                </a:cubicBezTo>
                <a:cubicBezTo>
                  <a:pt x="2878653" y="2929631"/>
                  <a:pt x="2486645" y="2861575"/>
                  <a:pt x="2102479" y="2749316"/>
                </a:cubicBezTo>
                <a:cubicBezTo>
                  <a:pt x="1772513" y="2652907"/>
                  <a:pt x="1448998" y="2535909"/>
                  <a:pt x="1112301" y="2463712"/>
                </a:cubicBezTo>
                <a:cubicBezTo>
                  <a:pt x="756799" y="2387492"/>
                  <a:pt x="394980" y="2359074"/>
                  <a:pt x="32556" y="2360078"/>
                </a:cubicBezTo>
                <a:lnTo>
                  <a:pt x="0" y="2360988"/>
                </a:lnTo>
                <a:lnTo>
                  <a:pt x="0" y="2326193"/>
                </a:lnTo>
                <a:lnTo>
                  <a:pt x="95482" y="2323776"/>
                </a:lnTo>
                <a:cubicBezTo>
                  <a:pt x="519309" y="2325728"/>
                  <a:pt x="939274" y="2373834"/>
                  <a:pt x="1349522" y="2481472"/>
                </a:cubicBezTo>
                <a:cubicBezTo>
                  <a:pt x="1677736" y="2567568"/>
                  <a:pt x="1996234" y="2686795"/>
                  <a:pt x="2325046" y="2770780"/>
                </a:cubicBezTo>
                <a:cubicBezTo>
                  <a:pt x="2759427" y="2881724"/>
                  <a:pt x="3205395" y="2923180"/>
                  <a:pt x="3653156" y="2916808"/>
                </a:cubicBezTo>
                <a:cubicBezTo>
                  <a:pt x="4166423" y="2909481"/>
                  <a:pt x="4684944" y="2858588"/>
                  <a:pt x="5180612" y="2720405"/>
                </a:cubicBezTo>
                <a:cubicBezTo>
                  <a:pt x="5521053" y="2625509"/>
                  <a:pt x="5841700" y="2481990"/>
                  <a:pt x="6165332" y="2342374"/>
                </a:cubicBezTo>
                <a:cubicBezTo>
                  <a:pt x="6508360" y="2194394"/>
                  <a:pt x="6858436" y="2071185"/>
                  <a:pt x="7225437" y="1997514"/>
                </a:cubicBezTo>
                <a:cubicBezTo>
                  <a:pt x="7612658" y="1919771"/>
                  <a:pt x="8011392" y="1881497"/>
                  <a:pt x="8408318" y="1877013"/>
                </a:cubicBezTo>
                <a:close/>
                <a:moveTo>
                  <a:pt x="8400879" y="1595389"/>
                </a:moveTo>
                <a:cubicBezTo>
                  <a:pt x="8533063" y="1593858"/>
                  <a:pt x="8665019" y="1596088"/>
                  <a:pt x="8796223" y="1601882"/>
                </a:cubicBezTo>
                <a:cubicBezTo>
                  <a:pt x="9195758" y="1619523"/>
                  <a:pt x="9587449" y="1686743"/>
                  <a:pt x="9971096" y="1798843"/>
                </a:cubicBezTo>
                <a:cubicBezTo>
                  <a:pt x="10298195" y="1894416"/>
                  <a:pt x="10619082" y="2010217"/>
                  <a:pt x="10952633" y="2082813"/>
                </a:cubicBezTo>
                <a:cubicBezTo>
                  <a:pt x="11310614" y="2160737"/>
                  <a:pt x="11675315" y="2190163"/>
                  <a:pt x="12040588" y="2189472"/>
                </a:cubicBezTo>
                <a:lnTo>
                  <a:pt x="12192000" y="2185306"/>
                </a:lnTo>
                <a:lnTo>
                  <a:pt x="12192000" y="2202225"/>
                </a:lnTo>
                <a:lnTo>
                  <a:pt x="11979606" y="2207974"/>
                </a:lnTo>
                <a:cubicBezTo>
                  <a:pt x="11551558" y="2207377"/>
                  <a:pt x="11126536" y="2160188"/>
                  <a:pt x="10712146" y="2051474"/>
                </a:cubicBezTo>
                <a:cubicBezTo>
                  <a:pt x="10385207" y="1965737"/>
                  <a:pt x="10067903" y="1847266"/>
                  <a:pt x="9740525" y="1763162"/>
                </a:cubicBezTo>
                <a:cubicBezTo>
                  <a:pt x="9309411" y="1652416"/>
                  <a:pt x="8867265" y="1609647"/>
                  <a:pt x="8422651" y="1614625"/>
                </a:cubicBezTo>
                <a:cubicBezTo>
                  <a:pt x="7900981" y="1620479"/>
                  <a:pt x="7372899" y="1671810"/>
                  <a:pt x="6869507" y="1814015"/>
                </a:cubicBezTo>
                <a:cubicBezTo>
                  <a:pt x="6527992" y="1910463"/>
                  <a:pt x="6206628" y="2056690"/>
                  <a:pt x="5881403" y="2196267"/>
                </a:cubicBezTo>
                <a:cubicBezTo>
                  <a:pt x="5542276" y="2341817"/>
                  <a:pt x="5195586" y="2461403"/>
                  <a:pt x="4833163" y="2534158"/>
                </a:cubicBezTo>
                <a:cubicBezTo>
                  <a:pt x="4317746" y="2637656"/>
                  <a:pt x="3780905" y="2671505"/>
                  <a:pt x="3256089" y="2648328"/>
                </a:cubicBezTo>
                <a:cubicBezTo>
                  <a:pt x="2856553" y="2630687"/>
                  <a:pt x="2464863" y="2563467"/>
                  <a:pt x="2081215" y="2451368"/>
                </a:cubicBezTo>
                <a:cubicBezTo>
                  <a:pt x="1754116" y="2355794"/>
                  <a:pt x="1433229" y="2239992"/>
                  <a:pt x="1099679" y="2167396"/>
                </a:cubicBezTo>
                <a:cubicBezTo>
                  <a:pt x="741697" y="2089475"/>
                  <a:pt x="376996" y="2060048"/>
                  <a:pt x="11723" y="2060739"/>
                </a:cubicBezTo>
                <a:lnTo>
                  <a:pt x="0" y="2061061"/>
                </a:lnTo>
                <a:lnTo>
                  <a:pt x="0" y="2044204"/>
                </a:lnTo>
                <a:lnTo>
                  <a:pt x="72705" y="2042235"/>
                </a:lnTo>
                <a:cubicBezTo>
                  <a:pt x="500793" y="2042832"/>
                  <a:pt x="925775" y="2090021"/>
                  <a:pt x="1340164" y="2198736"/>
                </a:cubicBezTo>
                <a:cubicBezTo>
                  <a:pt x="1667105" y="2284473"/>
                  <a:pt x="1984408" y="2402944"/>
                  <a:pt x="2311785" y="2487048"/>
                </a:cubicBezTo>
                <a:cubicBezTo>
                  <a:pt x="2742900" y="2597794"/>
                  <a:pt x="3185046" y="2640563"/>
                  <a:pt x="3629661" y="2635585"/>
                </a:cubicBezTo>
                <a:cubicBezTo>
                  <a:pt x="4151331" y="2629732"/>
                  <a:pt x="4679411" y="2578400"/>
                  <a:pt x="5182804" y="2436195"/>
                </a:cubicBezTo>
                <a:cubicBezTo>
                  <a:pt x="5524315" y="2339747"/>
                  <a:pt x="5845683" y="2193519"/>
                  <a:pt x="6170907" y="2053942"/>
                </a:cubicBezTo>
                <a:cubicBezTo>
                  <a:pt x="6510033" y="1908392"/>
                  <a:pt x="6856724" y="1788807"/>
                  <a:pt x="7219146" y="1716052"/>
                </a:cubicBezTo>
                <a:cubicBezTo>
                  <a:pt x="7605710" y="1638429"/>
                  <a:pt x="8004325" y="1599983"/>
                  <a:pt x="8400879" y="1595389"/>
                </a:cubicBezTo>
                <a:close/>
                <a:moveTo>
                  <a:pt x="8377990" y="1297349"/>
                </a:moveTo>
                <a:cubicBezTo>
                  <a:pt x="8510296" y="1295839"/>
                  <a:pt x="8642399" y="1298089"/>
                  <a:pt x="8773802" y="1303893"/>
                </a:cubicBezTo>
                <a:cubicBezTo>
                  <a:pt x="9173855" y="1321534"/>
                  <a:pt x="9565985" y="1389471"/>
                  <a:pt x="9950069" y="1501690"/>
                </a:cubicBezTo>
                <a:cubicBezTo>
                  <a:pt x="10279995" y="1598099"/>
                  <a:pt x="10603590" y="1715335"/>
                  <a:pt x="10940287" y="1787493"/>
                </a:cubicBezTo>
                <a:cubicBezTo>
                  <a:pt x="11295759" y="1863713"/>
                  <a:pt x="11657616" y="1892197"/>
                  <a:pt x="12020060" y="1891227"/>
                </a:cubicBezTo>
                <a:lnTo>
                  <a:pt x="12192000" y="1886430"/>
                </a:lnTo>
                <a:lnTo>
                  <a:pt x="12192000" y="1919400"/>
                </a:lnTo>
                <a:lnTo>
                  <a:pt x="11956588" y="1925357"/>
                </a:lnTo>
                <a:cubicBezTo>
                  <a:pt x="11532841" y="1923445"/>
                  <a:pt x="11112836" y="1875580"/>
                  <a:pt x="10702628" y="1767980"/>
                </a:cubicBezTo>
                <a:cubicBezTo>
                  <a:pt x="10375688" y="1682243"/>
                  <a:pt x="10058425" y="1563772"/>
                  <a:pt x="9731007" y="1479668"/>
                </a:cubicBezTo>
                <a:cubicBezTo>
                  <a:pt x="9295432" y="1367728"/>
                  <a:pt x="8847991" y="1325914"/>
                  <a:pt x="8398876" y="1332326"/>
                </a:cubicBezTo>
                <a:cubicBezTo>
                  <a:pt x="7885648" y="1339653"/>
                  <a:pt x="7367045" y="1390506"/>
                  <a:pt x="6871418" y="1528689"/>
                </a:cubicBezTo>
                <a:cubicBezTo>
                  <a:pt x="6530978" y="1623585"/>
                  <a:pt x="6210330" y="1767144"/>
                  <a:pt x="5886698" y="1906760"/>
                </a:cubicBezTo>
                <a:cubicBezTo>
                  <a:pt x="5543672" y="2054740"/>
                  <a:pt x="5193593" y="2177910"/>
                  <a:pt x="4826594" y="2251580"/>
                </a:cubicBezTo>
                <a:cubicBezTo>
                  <a:pt x="4310338" y="2355237"/>
                  <a:pt x="3773538" y="2388887"/>
                  <a:pt x="3247926" y="2365671"/>
                </a:cubicBezTo>
                <a:cubicBezTo>
                  <a:pt x="2847871" y="2348029"/>
                  <a:pt x="2455741" y="2280093"/>
                  <a:pt x="2071658" y="2167873"/>
                </a:cubicBezTo>
                <a:cubicBezTo>
                  <a:pt x="1741731" y="2071464"/>
                  <a:pt x="1418136" y="1954227"/>
                  <a:pt x="1081439" y="1882070"/>
                </a:cubicBezTo>
                <a:cubicBezTo>
                  <a:pt x="725997" y="1805852"/>
                  <a:pt x="364148" y="1777366"/>
                  <a:pt x="1706" y="1778337"/>
                </a:cubicBezTo>
                <a:lnTo>
                  <a:pt x="0" y="1778384"/>
                </a:lnTo>
                <a:lnTo>
                  <a:pt x="0" y="1745855"/>
                </a:lnTo>
                <a:lnTo>
                  <a:pt x="65137" y="1744206"/>
                </a:lnTo>
                <a:cubicBezTo>
                  <a:pt x="488886" y="1746118"/>
                  <a:pt x="908890" y="1793984"/>
                  <a:pt x="1319099" y="1901584"/>
                </a:cubicBezTo>
                <a:cubicBezTo>
                  <a:pt x="1646037" y="1987320"/>
                  <a:pt x="1963340" y="2105792"/>
                  <a:pt x="2290719" y="2189895"/>
                </a:cubicBezTo>
                <a:cubicBezTo>
                  <a:pt x="2726293" y="2301835"/>
                  <a:pt x="3173736" y="2343648"/>
                  <a:pt x="3622851" y="2337237"/>
                </a:cubicBezTo>
                <a:cubicBezTo>
                  <a:pt x="4136077" y="2329910"/>
                  <a:pt x="4654681" y="2279057"/>
                  <a:pt x="5150308" y="2140874"/>
                </a:cubicBezTo>
                <a:cubicBezTo>
                  <a:pt x="5490747" y="2045978"/>
                  <a:pt x="5811398" y="1902420"/>
                  <a:pt x="6135027" y="1762803"/>
                </a:cubicBezTo>
                <a:cubicBezTo>
                  <a:pt x="6478054" y="1614824"/>
                  <a:pt x="6828131" y="1491654"/>
                  <a:pt x="7195132" y="1417983"/>
                </a:cubicBezTo>
                <a:cubicBezTo>
                  <a:pt x="7582323" y="1340241"/>
                  <a:pt x="7981072" y="1301877"/>
                  <a:pt x="8377990" y="1297349"/>
                </a:cubicBezTo>
                <a:close/>
                <a:moveTo>
                  <a:pt x="8362642" y="1006675"/>
                </a:moveTo>
                <a:cubicBezTo>
                  <a:pt x="8494950" y="1005172"/>
                  <a:pt x="8627058" y="1007427"/>
                  <a:pt x="8758471" y="1013231"/>
                </a:cubicBezTo>
                <a:cubicBezTo>
                  <a:pt x="9158524" y="1030912"/>
                  <a:pt x="9550613" y="1098848"/>
                  <a:pt x="9934737" y="1211107"/>
                </a:cubicBezTo>
                <a:cubicBezTo>
                  <a:pt x="10264704" y="1307516"/>
                  <a:pt x="10588259" y="1424633"/>
                  <a:pt x="10924955" y="1496831"/>
                </a:cubicBezTo>
                <a:cubicBezTo>
                  <a:pt x="11280427" y="1573021"/>
                  <a:pt x="11642262" y="1601476"/>
                  <a:pt x="12004695" y="1600493"/>
                </a:cubicBezTo>
                <a:lnTo>
                  <a:pt x="12192000" y="1595263"/>
                </a:lnTo>
                <a:lnTo>
                  <a:pt x="12192000" y="1629151"/>
                </a:lnTo>
                <a:lnTo>
                  <a:pt x="11941415" y="1635492"/>
                </a:lnTo>
                <a:cubicBezTo>
                  <a:pt x="11517628" y="1633580"/>
                  <a:pt x="11097624" y="1585595"/>
                  <a:pt x="10687416" y="1477995"/>
                </a:cubicBezTo>
                <a:cubicBezTo>
                  <a:pt x="10360476" y="1392258"/>
                  <a:pt x="10043173" y="1273787"/>
                  <a:pt x="9715795" y="1189683"/>
                </a:cubicBezTo>
                <a:cubicBezTo>
                  <a:pt x="9280261" y="1077783"/>
                  <a:pt x="8832779" y="1036049"/>
                  <a:pt x="8383704" y="1042460"/>
                </a:cubicBezTo>
                <a:cubicBezTo>
                  <a:pt x="7870477" y="1049787"/>
                  <a:pt x="7351912" y="1100640"/>
                  <a:pt x="6856246" y="1238823"/>
                </a:cubicBezTo>
                <a:cubicBezTo>
                  <a:pt x="6515806" y="1333720"/>
                  <a:pt x="6195158" y="1477239"/>
                  <a:pt x="5871527" y="1616855"/>
                </a:cubicBezTo>
                <a:cubicBezTo>
                  <a:pt x="5528499" y="1764834"/>
                  <a:pt x="5178421" y="1888004"/>
                  <a:pt x="4811422" y="1961675"/>
                </a:cubicBezTo>
                <a:cubicBezTo>
                  <a:pt x="4295126" y="2065372"/>
                  <a:pt x="3758365" y="2098942"/>
                  <a:pt x="3232714" y="2075726"/>
                </a:cubicBezTo>
                <a:cubicBezTo>
                  <a:pt x="2832621" y="2058045"/>
                  <a:pt x="2440571" y="1990108"/>
                  <a:pt x="2056446" y="1877849"/>
                </a:cubicBezTo>
                <a:cubicBezTo>
                  <a:pt x="1726479" y="1781440"/>
                  <a:pt x="1402924" y="1664323"/>
                  <a:pt x="1066227" y="1592125"/>
                </a:cubicBezTo>
                <a:cubicBezTo>
                  <a:pt x="829246" y="1541332"/>
                  <a:pt x="589437" y="1511755"/>
                  <a:pt x="348508" y="1497971"/>
                </a:cubicBezTo>
                <a:lnTo>
                  <a:pt x="0" y="1488819"/>
                </a:lnTo>
                <a:lnTo>
                  <a:pt x="0" y="1454725"/>
                </a:lnTo>
                <a:lnTo>
                  <a:pt x="49767" y="1453465"/>
                </a:lnTo>
                <a:cubicBezTo>
                  <a:pt x="473555" y="1455376"/>
                  <a:pt x="893558" y="1503362"/>
                  <a:pt x="1303767" y="1610961"/>
                </a:cubicBezTo>
                <a:cubicBezTo>
                  <a:pt x="1630706" y="1696698"/>
                  <a:pt x="1948010" y="1815169"/>
                  <a:pt x="2275388" y="1899274"/>
                </a:cubicBezTo>
                <a:cubicBezTo>
                  <a:pt x="2710923" y="2011173"/>
                  <a:pt x="3158404" y="2052908"/>
                  <a:pt x="3607479" y="2046495"/>
                </a:cubicBezTo>
                <a:cubicBezTo>
                  <a:pt x="4120708" y="2039168"/>
                  <a:pt x="4639267" y="1988316"/>
                  <a:pt x="5134934" y="1850133"/>
                </a:cubicBezTo>
                <a:cubicBezTo>
                  <a:pt x="5475378" y="1755237"/>
                  <a:pt x="5796024" y="1611718"/>
                  <a:pt x="6119655" y="1472102"/>
                </a:cubicBezTo>
                <a:cubicBezTo>
                  <a:pt x="6462683" y="1324122"/>
                  <a:pt x="6812760" y="1200952"/>
                  <a:pt x="7179761" y="1127281"/>
                </a:cubicBezTo>
                <a:cubicBezTo>
                  <a:pt x="7566982" y="1049509"/>
                  <a:pt x="7965716" y="1011182"/>
                  <a:pt x="8362642" y="1006675"/>
                </a:cubicBezTo>
                <a:close/>
                <a:moveTo>
                  <a:pt x="8347682" y="717801"/>
                </a:moveTo>
                <a:cubicBezTo>
                  <a:pt x="8479990" y="716276"/>
                  <a:pt x="8612095" y="718516"/>
                  <a:pt x="8743498" y="724320"/>
                </a:cubicBezTo>
                <a:cubicBezTo>
                  <a:pt x="9143512" y="742001"/>
                  <a:pt x="9535680" y="809739"/>
                  <a:pt x="9919725" y="921958"/>
                </a:cubicBezTo>
                <a:cubicBezTo>
                  <a:pt x="10246825" y="1017531"/>
                  <a:pt x="10567711" y="1133334"/>
                  <a:pt x="10901262" y="1205930"/>
                </a:cubicBezTo>
                <a:cubicBezTo>
                  <a:pt x="11258616" y="1283702"/>
                  <a:pt x="11622847" y="1312688"/>
                  <a:pt x="11987554" y="1311803"/>
                </a:cubicBezTo>
                <a:lnTo>
                  <a:pt x="12192000" y="1306117"/>
                </a:lnTo>
                <a:lnTo>
                  <a:pt x="12192000" y="1337029"/>
                </a:lnTo>
                <a:lnTo>
                  <a:pt x="11940500" y="1343675"/>
                </a:lnTo>
                <a:cubicBezTo>
                  <a:pt x="11511895" y="1343077"/>
                  <a:pt x="11086554" y="1295330"/>
                  <a:pt x="10671727" y="1186496"/>
                </a:cubicBezTo>
                <a:cubicBezTo>
                  <a:pt x="10344787" y="1100759"/>
                  <a:pt x="10027524" y="982288"/>
                  <a:pt x="9700106" y="898184"/>
                </a:cubicBezTo>
                <a:cubicBezTo>
                  <a:pt x="9264491" y="786284"/>
                  <a:pt x="8817090" y="744152"/>
                  <a:pt x="8367895" y="750563"/>
                </a:cubicBezTo>
                <a:cubicBezTo>
                  <a:pt x="7854707" y="757890"/>
                  <a:pt x="7336064" y="808704"/>
                  <a:pt x="6840437" y="946886"/>
                </a:cubicBezTo>
                <a:cubicBezTo>
                  <a:pt x="6499997" y="1041783"/>
                  <a:pt x="6179389" y="1185381"/>
                  <a:pt x="5855760" y="1324998"/>
                </a:cubicBezTo>
                <a:cubicBezTo>
                  <a:pt x="5512730" y="1472937"/>
                  <a:pt x="5162573" y="1596067"/>
                  <a:pt x="4795613" y="1669738"/>
                </a:cubicBezTo>
                <a:cubicBezTo>
                  <a:pt x="4279439" y="1773395"/>
                  <a:pt x="3742598" y="1807204"/>
                  <a:pt x="3216984" y="1783988"/>
                </a:cubicBezTo>
                <a:cubicBezTo>
                  <a:pt x="2817011" y="1766307"/>
                  <a:pt x="2424841" y="1698570"/>
                  <a:pt x="2040796" y="1586351"/>
                </a:cubicBezTo>
                <a:cubicBezTo>
                  <a:pt x="1713697" y="1490778"/>
                  <a:pt x="1392810" y="1374975"/>
                  <a:pt x="1059260" y="1302379"/>
                </a:cubicBezTo>
                <a:cubicBezTo>
                  <a:pt x="821024" y="1250531"/>
                  <a:pt x="579732" y="1220365"/>
                  <a:pt x="337279" y="1206278"/>
                </a:cubicBezTo>
                <a:lnTo>
                  <a:pt x="0" y="1197231"/>
                </a:lnTo>
                <a:lnTo>
                  <a:pt x="0" y="1165162"/>
                </a:lnTo>
                <a:lnTo>
                  <a:pt x="19981" y="1164634"/>
                </a:lnTo>
                <a:cubicBezTo>
                  <a:pt x="448587" y="1165231"/>
                  <a:pt x="873927" y="1212978"/>
                  <a:pt x="1288755" y="1321812"/>
                </a:cubicBezTo>
                <a:cubicBezTo>
                  <a:pt x="1615695" y="1407549"/>
                  <a:pt x="1932998" y="1526020"/>
                  <a:pt x="2260377" y="1610124"/>
                </a:cubicBezTo>
                <a:cubicBezTo>
                  <a:pt x="2695990" y="1722025"/>
                  <a:pt x="3143392" y="1764157"/>
                  <a:pt x="3592587" y="1757745"/>
                </a:cubicBezTo>
                <a:cubicBezTo>
                  <a:pt x="4105775" y="1750418"/>
                  <a:pt x="4624416" y="1699605"/>
                  <a:pt x="5120044" y="1561422"/>
                </a:cubicBezTo>
                <a:cubicBezTo>
                  <a:pt x="5460483" y="1466526"/>
                  <a:pt x="5781092" y="1322927"/>
                  <a:pt x="6104722" y="1183311"/>
                </a:cubicBezTo>
                <a:cubicBezTo>
                  <a:pt x="6447751" y="1035371"/>
                  <a:pt x="6797907" y="912242"/>
                  <a:pt x="7164868" y="838570"/>
                </a:cubicBezTo>
                <a:cubicBezTo>
                  <a:pt x="7551999" y="760828"/>
                  <a:pt x="7950757" y="722374"/>
                  <a:pt x="8347682" y="717801"/>
                </a:cubicBezTo>
                <a:close/>
                <a:moveTo>
                  <a:pt x="8332737" y="428644"/>
                </a:moveTo>
                <a:cubicBezTo>
                  <a:pt x="8465044" y="427101"/>
                  <a:pt x="8597142" y="429329"/>
                  <a:pt x="8728525" y="435132"/>
                </a:cubicBezTo>
                <a:cubicBezTo>
                  <a:pt x="9128459" y="452813"/>
                  <a:pt x="9520627" y="520353"/>
                  <a:pt x="9904672" y="632570"/>
                </a:cubicBezTo>
                <a:cubicBezTo>
                  <a:pt x="10231772" y="728144"/>
                  <a:pt x="10552658" y="843946"/>
                  <a:pt x="10886208" y="916542"/>
                </a:cubicBezTo>
                <a:cubicBezTo>
                  <a:pt x="11243623" y="994315"/>
                  <a:pt x="11607824" y="1023480"/>
                  <a:pt x="11972546" y="1022685"/>
                </a:cubicBezTo>
                <a:lnTo>
                  <a:pt x="12192000" y="1016612"/>
                </a:lnTo>
                <a:lnTo>
                  <a:pt x="12192000" y="1045161"/>
                </a:lnTo>
                <a:lnTo>
                  <a:pt x="11924930" y="1052297"/>
                </a:lnTo>
                <a:cubicBezTo>
                  <a:pt x="11496443" y="1051699"/>
                  <a:pt x="11071024" y="1004111"/>
                  <a:pt x="10656235" y="895317"/>
                </a:cubicBezTo>
                <a:cubicBezTo>
                  <a:pt x="10329296" y="809580"/>
                  <a:pt x="10012032" y="691109"/>
                  <a:pt x="9684615" y="607004"/>
                </a:cubicBezTo>
                <a:cubicBezTo>
                  <a:pt x="9253898" y="496339"/>
                  <a:pt x="8812152" y="453928"/>
                  <a:pt x="8367975" y="458906"/>
                </a:cubicBezTo>
                <a:cubicBezTo>
                  <a:pt x="7849769" y="464681"/>
                  <a:pt x="7325232" y="515812"/>
                  <a:pt x="6824827" y="655309"/>
                </a:cubicBezTo>
                <a:cubicBezTo>
                  <a:pt x="6484387" y="750205"/>
                  <a:pt x="6163779" y="893844"/>
                  <a:pt x="5840147" y="1033460"/>
                </a:cubicBezTo>
                <a:cubicBezTo>
                  <a:pt x="5497121" y="1181400"/>
                  <a:pt x="5146963" y="1304490"/>
                  <a:pt x="4780001" y="1378161"/>
                </a:cubicBezTo>
                <a:cubicBezTo>
                  <a:pt x="4263906" y="1481778"/>
                  <a:pt x="3726947" y="1515786"/>
                  <a:pt x="3201412" y="1492570"/>
                </a:cubicBezTo>
                <a:cubicBezTo>
                  <a:pt x="2801479" y="1474889"/>
                  <a:pt x="2409311" y="1407350"/>
                  <a:pt x="2025266" y="1295132"/>
                </a:cubicBezTo>
                <a:cubicBezTo>
                  <a:pt x="1698165" y="1199558"/>
                  <a:pt x="1377279" y="1083756"/>
                  <a:pt x="1043729" y="1011160"/>
                </a:cubicBezTo>
                <a:cubicBezTo>
                  <a:pt x="805453" y="959312"/>
                  <a:pt x="564161" y="929067"/>
                  <a:pt x="321708" y="914900"/>
                </a:cubicBezTo>
                <a:lnTo>
                  <a:pt x="0" y="906174"/>
                </a:lnTo>
                <a:lnTo>
                  <a:pt x="0" y="875540"/>
                </a:lnTo>
                <a:lnTo>
                  <a:pt x="5008" y="875406"/>
                </a:lnTo>
                <a:cubicBezTo>
                  <a:pt x="433494" y="876003"/>
                  <a:pt x="858914" y="923591"/>
                  <a:pt x="1273702" y="1032385"/>
                </a:cubicBezTo>
                <a:cubicBezTo>
                  <a:pt x="1600642" y="1118122"/>
                  <a:pt x="1917945" y="1236593"/>
                  <a:pt x="2245324" y="1320697"/>
                </a:cubicBezTo>
                <a:cubicBezTo>
                  <a:pt x="2676040" y="1431363"/>
                  <a:pt x="3117787" y="1473774"/>
                  <a:pt x="3561964" y="1468796"/>
                </a:cubicBezTo>
                <a:cubicBezTo>
                  <a:pt x="4080170" y="1463022"/>
                  <a:pt x="4604702" y="1411890"/>
                  <a:pt x="5105111" y="1272393"/>
                </a:cubicBezTo>
                <a:cubicBezTo>
                  <a:pt x="5445549" y="1177497"/>
                  <a:pt x="5766159" y="1033858"/>
                  <a:pt x="6089790" y="894242"/>
                </a:cubicBezTo>
                <a:cubicBezTo>
                  <a:pt x="6432817" y="746303"/>
                  <a:pt x="6782974" y="623212"/>
                  <a:pt x="7149935" y="549541"/>
                </a:cubicBezTo>
                <a:cubicBezTo>
                  <a:pt x="7537006" y="471829"/>
                  <a:pt x="7935815" y="433271"/>
                  <a:pt x="8332737" y="428644"/>
                </a:cubicBezTo>
                <a:close/>
                <a:moveTo>
                  <a:pt x="8317098" y="136915"/>
                </a:moveTo>
                <a:cubicBezTo>
                  <a:pt x="8449406" y="135391"/>
                  <a:pt x="8581511" y="137631"/>
                  <a:pt x="8712914" y="143436"/>
                </a:cubicBezTo>
                <a:cubicBezTo>
                  <a:pt x="9112928" y="161116"/>
                  <a:pt x="9505097" y="228893"/>
                  <a:pt x="9889142" y="341112"/>
                </a:cubicBezTo>
                <a:cubicBezTo>
                  <a:pt x="10216241" y="436685"/>
                  <a:pt x="10537128" y="552488"/>
                  <a:pt x="10870678" y="625084"/>
                </a:cubicBezTo>
                <a:cubicBezTo>
                  <a:pt x="11228032" y="702858"/>
                  <a:pt x="11592285" y="731775"/>
                  <a:pt x="11956987" y="730873"/>
                </a:cubicBezTo>
                <a:lnTo>
                  <a:pt x="12192000" y="724339"/>
                </a:lnTo>
                <a:lnTo>
                  <a:pt x="12192000" y="755817"/>
                </a:lnTo>
                <a:lnTo>
                  <a:pt x="11910037" y="763267"/>
                </a:lnTo>
                <a:cubicBezTo>
                  <a:pt x="11481391" y="762430"/>
                  <a:pt x="11056210" y="714883"/>
                  <a:pt x="10641262" y="606049"/>
                </a:cubicBezTo>
                <a:cubicBezTo>
                  <a:pt x="10314323" y="520312"/>
                  <a:pt x="9997020" y="401842"/>
                  <a:pt x="9669641" y="317736"/>
                </a:cubicBezTo>
                <a:cubicBezTo>
                  <a:pt x="9233987" y="205797"/>
                  <a:pt x="8786625" y="163745"/>
                  <a:pt x="8337432" y="170155"/>
                </a:cubicBezTo>
                <a:cubicBezTo>
                  <a:pt x="7824203" y="177484"/>
                  <a:pt x="7305600" y="228297"/>
                  <a:pt x="6809973" y="366480"/>
                </a:cubicBezTo>
                <a:cubicBezTo>
                  <a:pt x="6469573" y="461375"/>
                  <a:pt x="6148925" y="604975"/>
                  <a:pt x="5825291" y="744590"/>
                </a:cubicBezTo>
                <a:cubicBezTo>
                  <a:pt x="5482265" y="892569"/>
                  <a:pt x="5132110" y="1015700"/>
                  <a:pt x="4765148" y="1089370"/>
                </a:cubicBezTo>
                <a:cubicBezTo>
                  <a:pt x="4248976" y="1192988"/>
                  <a:pt x="3712133" y="1226797"/>
                  <a:pt x="3186522" y="1203580"/>
                </a:cubicBezTo>
                <a:cubicBezTo>
                  <a:pt x="2786507" y="1185899"/>
                  <a:pt x="2394338" y="1118122"/>
                  <a:pt x="2010293" y="1005903"/>
                </a:cubicBezTo>
                <a:cubicBezTo>
                  <a:pt x="1683193" y="910330"/>
                  <a:pt x="1362306" y="794527"/>
                  <a:pt x="1028757" y="721931"/>
                </a:cubicBezTo>
                <a:cubicBezTo>
                  <a:pt x="790521" y="670083"/>
                  <a:pt x="549218" y="639947"/>
                  <a:pt x="306760" y="625885"/>
                </a:cubicBezTo>
                <a:lnTo>
                  <a:pt x="0" y="617681"/>
                </a:lnTo>
                <a:lnTo>
                  <a:pt x="0" y="584067"/>
                </a:lnTo>
                <a:lnTo>
                  <a:pt x="310126" y="593362"/>
                </a:lnTo>
                <a:cubicBezTo>
                  <a:pt x="629995" y="612189"/>
                  <a:pt x="946962" y="659341"/>
                  <a:pt x="1258172" y="740966"/>
                </a:cubicBezTo>
                <a:cubicBezTo>
                  <a:pt x="1585111" y="826703"/>
                  <a:pt x="1902414" y="945174"/>
                  <a:pt x="2229794" y="1029279"/>
                </a:cubicBezTo>
                <a:cubicBezTo>
                  <a:pt x="2665448" y="1141219"/>
                  <a:pt x="3112810" y="1183271"/>
                  <a:pt x="3562004" y="1176860"/>
                </a:cubicBezTo>
                <a:cubicBezTo>
                  <a:pt x="4075232" y="1169532"/>
                  <a:pt x="4593834" y="1118719"/>
                  <a:pt x="5089459" y="980536"/>
                </a:cubicBezTo>
                <a:cubicBezTo>
                  <a:pt x="5429859" y="885640"/>
                  <a:pt x="5750506" y="742041"/>
                  <a:pt x="6074140" y="602426"/>
                </a:cubicBezTo>
                <a:cubicBezTo>
                  <a:pt x="6417167" y="454446"/>
                  <a:pt x="6767323" y="331317"/>
                  <a:pt x="7134285" y="257646"/>
                </a:cubicBezTo>
                <a:cubicBezTo>
                  <a:pt x="7521416" y="179932"/>
                  <a:pt x="7920172" y="141486"/>
                  <a:pt x="8317098" y="136915"/>
                </a:cubicBezTo>
                <a:close/>
                <a:moveTo>
                  <a:pt x="10537667" y="0"/>
                </a:moveTo>
                <a:lnTo>
                  <a:pt x="10639820" y="0"/>
                </a:lnTo>
                <a:lnTo>
                  <a:pt x="10859687" y="53917"/>
                </a:lnTo>
                <a:cubicBezTo>
                  <a:pt x="11215637" y="130226"/>
                  <a:pt x="11578016" y="158599"/>
                  <a:pt x="11940961" y="157550"/>
                </a:cubicBezTo>
                <a:lnTo>
                  <a:pt x="12192000" y="150514"/>
                </a:lnTo>
                <a:lnTo>
                  <a:pt x="12192000" y="166805"/>
                </a:lnTo>
                <a:lnTo>
                  <a:pt x="11851777" y="175414"/>
                </a:lnTo>
                <a:cubicBezTo>
                  <a:pt x="11426077" y="173462"/>
                  <a:pt x="11003883" y="124720"/>
                  <a:pt x="10592082" y="15608"/>
                </a:cubicBezTo>
                <a:close/>
                <a:moveTo>
                  <a:pt x="9530970" y="0"/>
                </a:moveTo>
                <a:lnTo>
                  <a:pt x="9677357" y="0"/>
                </a:lnTo>
                <a:lnTo>
                  <a:pt x="9873929" y="51408"/>
                </a:lnTo>
                <a:cubicBezTo>
                  <a:pt x="10201029" y="146981"/>
                  <a:pt x="10521916" y="262783"/>
                  <a:pt x="10855466" y="335380"/>
                </a:cubicBezTo>
                <a:cubicBezTo>
                  <a:pt x="11212851" y="413153"/>
                  <a:pt x="11577067" y="442227"/>
                  <a:pt x="11941781" y="441388"/>
                </a:cubicBezTo>
                <a:lnTo>
                  <a:pt x="12192000" y="434446"/>
                </a:lnTo>
                <a:lnTo>
                  <a:pt x="12192000" y="464168"/>
                </a:lnTo>
                <a:lnTo>
                  <a:pt x="11894467" y="472088"/>
                </a:lnTo>
                <a:cubicBezTo>
                  <a:pt x="11465940" y="471491"/>
                  <a:pt x="11040519" y="423864"/>
                  <a:pt x="10625732" y="315031"/>
                </a:cubicBezTo>
                <a:cubicBezTo>
                  <a:pt x="10298792" y="229294"/>
                  <a:pt x="9981529" y="110823"/>
                  <a:pt x="9654111" y="26718"/>
                </a:cubicBezTo>
                <a:close/>
                <a:moveTo>
                  <a:pt x="6984263" y="0"/>
                </a:moveTo>
                <a:lnTo>
                  <a:pt x="7110197" y="0"/>
                </a:lnTo>
                <a:lnTo>
                  <a:pt x="6983137" y="26972"/>
                </a:lnTo>
                <a:cubicBezTo>
                  <a:pt x="6919890" y="41730"/>
                  <a:pt x="6856959" y="57785"/>
                  <a:pt x="6794403" y="75222"/>
                </a:cubicBezTo>
                <a:cubicBezTo>
                  <a:pt x="6453963" y="170157"/>
                  <a:pt x="6133355" y="313757"/>
                  <a:pt x="5809724" y="453372"/>
                </a:cubicBezTo>
                <a:cubicBezTo>
                  <a:pt x="5466696" y="601351"/>
                  <a:pt x="5116539" y="724442"/>
                  <a:pt x="4749577" y="798113"/>
                </a:cubicBezTo>
                <a:cubicBezTo>
                  <a:pt x="4233446" y="901730"/>
                  <a:pt x="3696563" y="935658"/>
                  <a:pt x="3170990" y="912442"/>
                </a:cubicBezTo>
                <a:cubicBezTo>
                  <a:pt x="2771016" y="894801"/>
                  <a:pt x="2378848" y="827143"/>
                  <a:pt x="1994802" y="714924"/>
                </a:cubicBezTo>
                <a:cubicBezTo>
                  <a:pt x="1667703" y="619352"/>
                  <a:pt x="1346815" y="503549"/>
                  <a:pt x="1013266" y="430952"/>
                </a:cubicBezTo>
                <a:cubicBezTo>
                  <a:pt x="775010" y="379104"/>
                  <a:pt x="533718" y="348899"/>
                  <a:pt x="291266" y="334772"/>
                </a:cubicBezTo>
                <a:lnTo>
                  <a:pt x="0" y="326915"/>
                </a:lnTo>
                <a:lnTo>
                  <a:pt x="0" y="295005"/>
                </a:lnTo>
                <a:lnTo>
                  <a:pt x="294960" y="303731"/>
                </a:lnTo>
                <a:cubicBezTo>
                  <a:pt x="614837" y="322480"/>
                  <a:pt x="931909" y="369676"/>
                  <a:pt x="1243000" y="451302"/>
                </a:cubicBezTo>
                <a:cubicBezTo>
                  <a:pt x="1569940" y="537039"/>
                  <a:pt x="1887242" y="655510"/>
                  <a:pt x="2214622" y="739614"/>
                </a:cubicBezTo>
                <a:cubicBezTo>
                  <a:pt x="2645259" y="850240"/>
                  <a:pt x="3087123" y="892650"/>
                  <a:pt x="3531221" y="887593"/>
                </a:cubicBezTo>
                <a:cubicBezTo>
                  <a:pt x="4049426" y="881659"/>
                  <a:pt x="4573882" y="830607"/>
                  <a:pt x="5074326" y="691110"/>
                </a:cubicBezTo>
                <a:cubicBezTo>
                  <a:pt x="5414767" y="596174"/>
                  <a:pt x="5735376" y="452576"/>
                  <a:pt x="6059007" y="312960"/>
                </a:cubicBezTo>
                <a:cubicBezTo>
                  <a:pt x="6316278" y="201976"/>
                  <a:pt x="6577559" y="104991"/>
                  <a:pt x="6846931" y="32356"/>
                </a:cubicBezTo>
                <a:close/>
                <a:moveTo>
                  <a:pt x="6118084" y="0"/>
                </a:moveTo>
                <a:lnTo>
                  <a:pt x="6157650" y="0"/>
                </a:lnTo>
                <a:lnTo>
                  <a:pt x="6005550" y="63906"/>
                </a:lnTo>
                <a:cubicBezTo>
                  <a:pt x="5924559" y="98733"/>
                  <a:pt x="5843681" y="133958"/>
                  <a:pt x="5762533" y="168683"/>
                </a:cubicBezTo>
                <a:cubicBezTo>
                  <a:pt x="5421896" y="314472"/>
                  <a:pt x="5073173" y="433102"/>
                  <a:pt x="4709038" y="504863"/>
                </a:cubicBezTo>
                <a:cubicBezTo>
                  <a:pt x="4192787" y="606647"/>
                  <a:pt x="3655307" y="639859"/>
                  <a:pt x="3130092" y="614891"/>
                </a:cubicBezTo>
                <a:cubicBezTo>
                  <a:pt x="2732469" y="595975"/>
                  <a:pt x="2343246" y="527441"/>
                  <a:pt x="1961629" y="415222"/>
                </a:cubicBezTo>
                <a:cubicBezTo>
                  <a:pt x="1634212" y="318933"/>
                  <a:pt x="1312807" y="203529"/>
                  <a:pt x="978580" y="131889"/>
                </a:cubicBezTo>
                <a:cubicBezTo>
                  <a:pt x="741280" y="81016"/>
                  <a:pt x="501122" y="51448"/>
                  <a:pt x="259845" y="37700"/>
                </a:cubicBezTo>
                <a:lnTo>
                  <a:pt x="0" y="30931"/>
                </a:lnTo>
                <a:lnTo>
                  <a:pt x="0" y="10834"/>
                </a:lnTo>
                <a:lnTo>
                  <a:pt x="305006" y="20840"/>
                </a:lnTo>
                <a:cubicBezTo>
                  <a:pt x="622652" y="40487"/>
                  <a:pt x="937364" y="88363"/>
                  <a:pt x="1246184" y="170197"/>
                </a:cubicBezTo>
                <a:cubicBezTo>
                  <a:pt x="1572926" y="256811"/>
                  <a:pt x="1890268" y="375201"/>
                  <a:pt x="2217965" y="458470"/>
                </a:cubicBezTo>
                <a:cubicBezTo>
                  <a:pt x="2651947" y="568737"/>
                  <a:pt x="3097079" y="609833"/>
                  <a:pt x="3544242" y="603462"/>
                </a:cubicBezTo>
                <a:cubicBezTo>
                  <a:pt x="4063962" y="596054"/>
                  <a:pt x="4589451" y="543728"/>
                  <a:pt x="5090494" y="400329"/>
                </a:cubicBezTo>
                <a:cubicBezTo>
                  <a:pt x="5430855" y="302924"/>
                  <a:pt x="5751144" y="156021"/>
                  <a:pt x="6075733" y="17121"/>
                </a:cubicBezTo>
                <a:close/>
                <a:moveTo>
                  <a:pt x="2725404" y="0"/>
                </a:moveTo>
                <a:lnTo>
                  <a:pt x="2936744" y="0"/>
                </a:lnTo>
                <a:lnTo>
                  <a:pt x="3159093" y="17007"/>
                </a:lnTo>
                <a:cubicBezTo>
                  <a:pt x="3269805" y="22044"/>
                  <a:pt x="3380804" y="23781"/>
                  <a:pt x="3491958" y="22537"/>
                </a:cubicBezTo>
                <a:cubicBezTo>
                  <a:pt x="3622386" y="21083"/>
                  <a:pt x="3753209" y="16780"/>
                  <a:pt x="3883944" y="8921"/>
                </a:cubicBezTo>
                <a:lnTo>
                  <a:pt x="3983850" y="0"/>
                </a:lnTo>
                <a:lnTo>
                  <a:pt x="4168078" y="0"/>
                </a:lnTo>
                <a:lnTo>
                  <a:pt x="3910574" y="25957"/>
                </a:lnTo>
                <a:cubicBezTo>
                  <a:pt x="3646329" y="44449"/>
                  <a:pt x="3380914" y="47107"/>
                  <a:pt x="3118505" y="35519"/>
                </a:cubicBezTo>
                <a:cubicBezTo>
                  <a:pt x="3018622" y="31109"/>
                  <a:pt x="2919226" y="23597"/>
                  <a:pt x="2820322" y="13059"/>
                </a:cubicBezTo>
                <a:close/>
                <a:moveTo>
                  <a:pt x="1527791" y="0"/>
                </a:moveTo>
                <a:lnTo>
                  <a:pt x="1648988" y="0"/>
                </a:lnTo>
                <a:lnTo>
                  <a:pt x="1697983" y="15264"/>
                </a:lnTo>
                <a:cubicBezTo>
                  <a:pt x="1859098" y="66112"/>
                  <a:pt x="2020269" y="116756"/>
                  <a:pt x="2183958" y="158809"/>
                </a:cubicBezTo>
                <a:cubicBezTo>
                  <a:pt x="2619652" y="270709"/>
                  <a:pt x="3066975" y="312880"/>
                  <a:pt x="3516209" y="306548"/>
                </a:cubicBezTo>
                <a:cubicBezTo>
                  <a:pt x="4029396" y="299301"/>
                  <a:pt x="4548078" y="248408"/>
                  <a:pt x="5043664" y="110264"/>
                </a:cubicBezTo>
                <a:cubicBezTo>
                  <a:pt x="5128774" y="86540"/>
                  <a:pt x="5212645" y="59773"/>
                  <a:pt x="5295633" y="30784"/>
                </a:cubicBezTo>
                <a:lnTo>
                  <a:pt x="5377457" y="0"/>
                </a:lnTo>
                <a:lnTo>
                  <a:pt x="5461500" y="0"/>
                </a:lnTo>
                <a:lnTo>
                  <a:pt x="5258082" y="73121"/>
                </a:lnTo>
                <a:cubicBezTo>
                  <a:pt x="5081794" y="131600"/>
                  <a:pt x="4902515" y="180790"/>
                  <a:pt x="4719034" y="217625"/>
                </a:cubicBezTo>
                <a:cubicBezTo>
                  <a:pt x="4202859" y="321283"/>
                  <a:pt x="3665979" y="355171"/>
                  <a:pt x="3140407" y="331955"/>
                </a:cubicBezTo>
                <a:cubicBezTo>
                  <a:pt x="2740433" y="314274"/>
                  <a:pt x="2348264" y="246615"/>
                  <a:pt x="1964219" y="134398"/>
                </a:cubicBezTo>
                <a:cubicBezTo>
                  <a:pt x="1882445" y="110505"/>
                  <a:pt x="1801058" y="85347"/>
                  <a:pt x="1719765" y="59916"/>
                </a:cubicBezTo>
                <a:close/>
              </a:path>
            </a:pathLst>
          </a:custGeom>
          <a:solidFill>
            <a:srgbClr val="0779FF">
              <a:alpha val="3000"/>
            </a:srgbClr>
          </a:solidFill>
          <a:ln w="3982" cap="flat">
            <a:noFill/>
            <a:prstDash val="solid"/>
            <a:miter/>
          </a:ln>
        </p:spPr>
        <p:txBody>
          <a:bodyPr rtlCol="0" anchor="ctr"/>
          <a:lstStyle/>
          <a:p>
            <a:endParaRPr lang="en-IN"/>
          </a:p>
        </p:txBody>
      </p:sp>
    </p:spTree>
    <p:extLst>
      <p:ext uri="{BB962C8B-B14F-4D97-AF65-F5344CB8AC3E}">
        <p14:creationId xmlns:p14="http://schemas.microsoft.com/office/powerpoint/2010/main" val="350577155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1.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SYouTube.online_Amazon Prime Video - Logo (2023)_1080p">
            <a:hlinkClick r:id="" action="ppaction://media"/>
            <a:extLst>
              <a:ext uri="{FF2B5EF4-FFF2-40B4-BE49-F238E27FC236}">
                <a16:creationId xmlns:a16="http://schemas.microsoft.com/office/drawing/2014/main" id="{F96EC1C4-F830-15B3-C176-808DA87BEBBA}"/>
              </a:ext>
            </a:extLst>
          </p:cNvPr>
          <p:cNvPicPr>
            <a:picLocks noChangeAspect="1"/>
          </p:cNvPicPr>
          <p:nvPr>
            <a:videoFile r:link="rId1"/>
            <p:extLst>
              <p:ext uri="{DAA4B4D4-6D71-4841-9C94-3DE7FCFB9230}">
                <p14:media xmlns:p14="http://schemas.microsoft.com/office/powerpoint/2010/main" r:embed="rId2">
                  <p14:trim end="1337.9999"/>
                </p14:media>
              </p:ext>
            </p:extLst>
          </p:nvPr>
        </p:nvPicPr>
        <p:blipFill>
          <a:blip r:embed="rId4"/>
          <a:stretch>
            <a:fillRect/>
          </a:stretch>
        </p:blipFill>
        <p:spPr>
          <a:xfrm>
            <a:off x="0" y="0"/>
            <a:ext cx="12192000" cy="6857999"/>
          </a:xfrm>
          <a:prstGeom prst="rect">
            <a:avLst/>
          </a:prstGeom>
        </p:spPr>
      </p:pic>
    </p:spTree>
    <p:extLst>
      <p:ext uri="{BB962C8B-B14F-4D97-AF65-F5344CB8AC3E}">
        <p14:creationId xmlns:p14="http://schemas.microsoft.com/office/powerpoint/2010/main" val="22597062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34000">
              <a:srgbClr val="0543A3"/>
            </a:gs>
            <a:gs pos="0">
              <a:srgbClr val="0779FF"/>
            </a:gs>
            <a:gs pos="100000">
              <a:srgbClr val="020133"/>
            </a:gs>
          </a:gsLst>
          <a:lin ang="162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FBF147-06DB-B71C-4FE3-438C8DB2F0BA}"/>
              </a:ext>
            </a:extLst>
          </p:cNvPr>
          <p:cNvSpPr txBox="1"/>
          <p:nvPr/>
        </p:nvSpPr>
        <p:spPr>
          <a:xfrm>
            <a:off x="2532018" y="2633769"/>
            <a:ext cx="9135264" cy="1323439"/>
          </a:xfrm>
          <a:prstGeom prst="rect">
            <a:avLst/>
          </a:prstGeom>
          <a:noFill/>
        </p:spPr>
        <p:txBody>
          <a:bodyPr wrap="square">
            <a:spAutoFit/>
          </a:bodyPr>
          <a:lstStyle/>
          <a:p>
            <a:r>
              <a:rPr lang="en-US" altLang="en-US" sz="3600" dirty="0">
                <a:solidFill>
                  <a:schemeClr val="bg1"/>
                </a:solidFill>
                <a:latin typeface="Bahnschrift SemiBold Condensed" panose="020B0502040204020203" pitchFamily="34" charset="0"/>
              </a:rPr>
              <a:t>📊 </a:t>
            </a:r>
            <a:r>
              <a:rPr lang="en-US" altLang="en-US" sz="4400" b="1" dirty="0">
                <a:solidFill>
                  <a:schemeClr val="bg1"/>
                </a:solidFill>
                <a:latin typeface="Bahnschrift SemiBold Condensed" panose="020B0502040204020203" pitchFamily="34" charset="0"/>
              </a:rPr>
              <a:t>Visual Exploratory Data Analysis</a:t>
            </a:r>
            <a:endParaRPr lang="en-US" altLang="en-US" sz="4400" dirty="0">
              <a:solidFill>
                <a:schemeClr val="bg1"/>
              </a:solidFill>
              <a:latin typeface="Bahnschrift SemiBold Condensed" panose="020B0502040204020203" pitchFamily="34" charset="0"/>
            </a:endParaRPr>
          </a:p>
          <a:p>
            <a:endParaRPr lang="en-IN" sz="3600" dirty="0">
              <a:solidFill>
                <a:schemeClr val="bg1"/>
              </a:solidFill>
              <a:latin typeface="Bahnschrift Condensed" panose="020B0502040204020203" pitchFamily="34" charset="0"/>
            </a:endParaRPr>
          </a:p>
        </p:txBody>
      </p:sp>
    </p:spTree>
    <p:extLst>
      <p:ext uri="{BB962C8B-B14F-4D97-AF65-F5344CB8AC3E}">
        <p14:creationId xmlns:p14="http://schemas.microsoft.com/office/powerpoint/2010/main" val="2674105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34000">
              <a:srgbClr val="0543A3"/>
            </a:gs>
            <a:gs pos="0">
              <a:srgbClr val="0779FF"/>
            </a:gs>
            <a:gs pos="100000">
              <a:srgbClr val="020133"/>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77EFC7-4C35-9B84-3F4B-16A88B5895B0}"/>
              </a:ext>
            </a:extLst>
          </p:cNvPr>
          <p:cNvSpPr txBox="1"/>
          <p:nvPr/>
        </p:nvSpPr>
        <p:spPr>
          <a:xfrm>
            <a:off x="0" y="642924"/>
            <a:ext cx="9135264" cy="646331"/>
          </a:xfrm>
          <a:prstGeom prst="rect">
            <a:avLst/>
          </a:prstGeom>
          <a:noFill/>
        </p:spPr>
        <p:txBody>
          <a:bodyPr wrap="square">
            <a:spAutoFit/>
          </a:bodyPr>
          <a:lstStyle/>
          <a:p>
            <a:r>
              <a:rPr lang="en-US" altLang="en-US" sz="3600" dirty="0">
                <a:solidFill>
                  <a:schemeClr val="bg1"/>
                </a:solidFill>
                <a:latin typeface="Bahnschrift SemiBold Condensed" panose="020B0502040204020203" pitchFamily="34" charset="0"/>
              </a:rPr>
              <a:t>🟠 Plot 1: Content Type Distribution</a:t>
            </a:r>
            <a:endParaRPr lang="en-US" altLang="en-US" sz="4400" dirty="0">
              <a:solidFill>
                <a:schemeClr val="bg1"/>
              </a:solidFill>
              <a:latin typeface="Bahnschrift SemiBold Condensed" panose="020B0502040204020203" pitchFamily="34" charset="0"/>
            </a:endParaRPr>
          </a:p>
        </p:txBody>
      </p:sp>
      <p:pic>
        <p:nvPicPr>
          <p:cNvPr id="10" name="Picture 9">
            <a:extLst>
              <a:ext uri="{FF2B5EF4-FFF2-40B4-BE49-F238E27FC236}">
                <a16:creationId xmlns:a16="http://schemas.microsoft.com/office/drawing/2014/main" id="{F78D1C02-EEDE-CF41-080E-B712739435F1}"/>
              </a:ext>
            </a:extLst>
          </p:cNvPr>
          <p:cNvPicPr>
            <a:picLocks noChangeAspect="1"/>
          </p:cNvPicPr>
          <p:nvPr/>
        </p:nvPicPr>
        <p:blipFill>
          <a:blip r:embed="rId2">
            <a:extLst>
              <a:ext uri="{28A0092B-C50C-407E-A947-70E740481C1C}">
                <a14:useLocalDpi xmlns:a14="http://schemas.microsoft.com/office/drawing/2010/main" val="0"/>
              </a:ext>
            </a:extLst>
          </a:blip>
          <a:srcRect l="29289" r="30938"/>
          <a:stretch>
            <a:fillRect/>
          </a:stretch>
        </p:blipFill>
        <p:spPr>
          <a:xfrm>
            <a:off x="7454095" y="1428576"/>
            <a:ext cx="4282633" cy="4000847"/>
          </a:xfrm>
          <a:prstGeom prst="rect">
            <a:avLst/>
          </a:prstGeom>
        </p:spPr>
      </p:pic>
      <p:sp>
        <p:nvSpPr>
          <p:cNvPr id="11" name="Rectangle 10">
            <a:extLst>
              <a:ext uri="{FF2B5EF4-FFF2-40B4-BE49-F238E27FC236}">
                <a16:creationId xmlns:a16="http://schemas.microsoft.com/office/drawing/2014/main" id="{D1A62E54-4417-813A-CF99-126A616B4712}"/>
              </a:ext>
            </a:extLst>
          </p:cNvPr>
          <p:cNvSpPr>
            <a:spLocks noChangeArrowheads="1"/>
          </p:cNvSpPr>
          <p:nvPr/>
        </p:nvSpPr>
        <p:spPr bwMode="auto">
          <a:xfrm>
            <a:off x="159209" y="1653730"/>
            <a:ext cx="6690167"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Insight:</a:t>
            </a:r>
            <a:br>
              <a:rPr kumimoji="0" lang="en-US" altLang="en-US" sz="3200" b="0" i="0" u="none" strike="noStrike" cap="none" normalizeH="0" baseline="0" dirty="0">
                <a:solidFill>
                  <a:schemeClr val="bg1"/>
                </a:solidFill>
                <a:effectLst/>
                <a:latin typeface="Bahnschrift SemiBold Condensed" panose="020B0502040204020203" pitchFamily="34" charset="0"/>
              </a:rPr>
            </a:br>
            <a:r>
              <a:rPr kumimoji="0" lang="en-US" altLang="en-US" sz="3200" b="0" i="0" u="none" strike="noStrike" cap="none" normalizeH="0" baseline="0" dirty="0">
                <a:solidFill>
                  <a:schemeClr val="bg1"/>
                </a:solidFill>
                <a:effectLst/>
                <a:latin typeface="Bahnschrift SemiBold Condensed" panose="020B0502040204020203" pitchFamily="34" charset="0"/>
              </a:rPr>
              <a:t>Movies dominate the Amazon Prime US catalog, accounting for ~89% of the content, while TV shows make up only ~11%. This highlights a strategic bias toward single-sitting content. However, TV series often lead to stronger binge behavior and user retention, an area that appears underutilized.</a:t>
            </a:r>
          </a:p>
        </p:txBody>
      </p:sp>
    </p:spTree>
    <p:extLst>
      <p:ext uri="{BB962C8B-B14F-4D97-AF65-F5344CB8AC3E}">
        <p14:creationId xmlns:p14="http://schemas.microsoft.com/office/powerpoint/2010/main" val="2362297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0543A3"/>
            </a:gs>
            <a:gs pos="0">
              <a:srgbClr val="0779FF"/>
            </a:gs>
            <a:gs pos="100000">
              <a:srgbClr val="020133"/>
            </a:gs>
          </a:gsLst>
          <a:lin ang="16200000" scaled="1"/>
          <a:tileRect/>
        </a:gradFill>
        <a:effectLst/>
      </p:bgPr>
    </p:bg>
    <p:spTree>
      <p:nvGrpSpPr>
        <p:cNvPr id="1" name="">
          <a:extLst>
            <a:ext uri="{FF2B5EF4-FFF2-40B4-BE49-F238E27FC236}">
              <a16:creationId xmlns:a16="http://schemas.microsoft.com/office/drawing/2014/main" id="{988233EB-05BC-6FCF-AEB6-8157D1E3A55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097D47C-7711-89BA-1447-204F7DB087AB}"/>
              </a:ext>
            </a:extLst>
          </p:cNvPr>
          <p:cNvSpPr txBox="1"/>
          <p:nvPr/>
        </p:nvSpPr>
        <p:spPr>
          <a:xfrm>
            <a:off x="0" y="288845"/>
            <a:ext cx="9135264" cy="646331"/>
          </a:xfrm>
          <a:prstGeom prst="rect">
            <a:avLst/>
          </a:prstGeom>
          <a:noFill/>
        </p:spPr>
        <p:txBody>
          <a:bodyPr wrap="square">
            <a:spAutoFit/>
          </a:bodyPr>
          <a:lstStyle/>
          <a:p>
            <a:r>
              <a:rPr lang="en-US" altLang="en-US" sz="3600" dirty="0">
                <a:solidFill>
                  <a:schemeClr val="bg1"/>
                </a:solidFill>
                <a:latin typeface="Bahnschrift SemiBold Condensed" panose="020B0502040204020203" pitchFamily="34" charset="0"/>
              </a:rPr>
              <a:t>🎭 Plot 2: Top 10 Genres on Amazon Prime</a:t>
            </a:r>
            <a:endParaRPr lang="en-US" altLang="en-US" sz="4400" dirty="0">
              <a:solidFill>
                <a:schemeClr val="bg1"/>
              </a:solidFill>
              <a:latin typeface="Bahnschrift SemiBold Condensed" panose="020B0502040204020203" pitchFamily="34" charset="0"/>
            </a:endParaRPr>
          </a:p>
        </p:txBody>
      </p:sp>
      <p:sp>
        <p:nvSpPr>
          <p:cNvPr id="11" name="Rectangle 10">
            <a:extLst>
              <a:ext uri="{FF2B5EF4-FFF2-40B4-BE49-F238E27FC236}">
                <a16:creationId xmlns:a16="http://schemas.microsoft.com/office/drawing/2014/main" id="{863C90E2-43B7-2302-161E-48A0BD70C6F8}"/>
              </a:ext>
            </a:extLst>
          </p:cNvPr>
          <p:cNvSpPr>
            <a:spLocks noChangeArrowheads="1"/>
          </p:cNvSpPr>
          <p:nvPr/>
        </p:nvSpPr>
        <p:spPr bwMode="auto">
          <a:xfrm>
            <a:off x="564322" y="935176"/>
            <a:ext cx="1062839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Insight:</a:t>
            </a:r>
            <a:br>
              <a:rPr kumimoji="0" lang="en-US" altLang="en-US" sz="3200" b="0" i="0" u="none" strike="noStrike" cap="none" normalizeH="0" baseline="0" dirty="0">
                <a:solidFill>
                  <a:schemeClr val="bg1"/>
                </a:solidFill>
                <a:effectLst/>
                <a:latin typeface="Bahnschrift SemiBold Condensed" panose="020B0502040204020203" pitchFamily="34" charset="0"/>
              </a:rPr>
            </a:br>
            <a:r>
              <a:rPr kumimoji="0" lang="en-US" altLang="en-US" sz="3200" b="0" i="0" u="none" strike="noStrike" cap="none" normalizeH="0" baseline="0" dirty="0">
                <a:solidFill>
                  <a:schemeClr val="bg1"/>
                </a:solidFill>
                <a:effectLst/>
                <a:latin typeface="Bahnschrift SemiBold Condensed" panose="020B0502040204020203" pitchFamily="34" charset="0"/>
              </a:rPr>
              <a:t>Drama, Comedy, and Thriller are the most represented genres. While these drive broad appeal, their overrepresentation may lead to content saturation. Underrepresented but emerging genres (like Music, Animation, and War) could help diversify the viewer experience.</a:t>
            </a:r>
          </a:p>
        </p:txBody>
      </p:sp>
      <p:pic>
        <p:nvPicPr>
          <p:cNvPr id="3" name="Picture 2">
            <a:extLst>
              <a:ext uri="{FF2B5EF4-FFF2-40B4-BE49-F238E27FC236}">
                <a16:creationId xmlns:a16="http://schemas.microsoft.com/office/drawing/2014/main" id="{59FFC8A7-9E93-79EE-C6F7-ECB10C37B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663" y="3602006"/>
            <a:ext cx="8738886" cy="2967149"/>
          </a:xfrm>
          <a:prstGeom prst="rect">
            <a:avLst/>
          </a:prstGeom>
        </p:spPr>
      </p:pic>
    </p:spTree>
    <p:extLst>
      <p:ext uri="{BB962C8B-B14F-4D97-AF65-F5344CB8AC3E}">
        <p14:creationId xmlns:p14="http://schemas.microsoft.com/office/powerpoint/2010/main" val="1617292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2D09D-5E58-CF56-EDF5-DD46260457A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7540DEA-39FB-1431-A989-526B5F9F501E}"/>
              </a:ext>
            </a:extLst>
          </p:cNvPr>
          <p:cNvSpPr txBox="1"/>
          <p:nvPr/>
        </p:nvSpPr>
        <p:spPr>
          <a:xfrm>
            <a:off x="0" y="288845"/>
            <a:ext cx="9135264" cy="646331"/>
          </a:xfrm>
          <a:prstGeom prst="rect">
            <a:avLst/>
          </a:prstGeom>
          <a:noFill/>
        </p:spPr>
        <p:txBody>
          <a:bodyPr wrap="square">
            <a:spAutoFit/>
          </a:bodyPr>
          <a:lstStyle/>
          <a:p>
            <a:r>
              <a:rPr lang="en-US" altLang="en-US" sz="3600" dirty="0">
                <a:solidFill>
                  <a:schemeClr val="bg1"/>
                </a:solidFill>
                <a:latin typeface="Bahnschrift SemiBold Condensed" panose="020B0502040204020203" pitchFamily="34" charset="0"/>
              </a:rPr>
              <a:t>🌟 Plot 3: IMDb Score Distribution</a:t>
            </a:r>
            <a:endParaRPr lang="en-US" altLang="en-US" sz="4400" dirty="0">
              <a:solidFill>
                <a:schemeClr val="bg1"/>
              </a:solidFill>
              <a:latin typeface="Bahnschrift SemiBold Condensed" panose="020B0502040204020203" pitchFamily="34" charset="0"/>
            </a:endParaRPr>
          </a:p>
        </p:txBody>
      </p:sp>
      <p:sp>
        <p:nvSpPr>
          <p:cNvPr id="11" name="Rectangle 10">
            <a:extLst>
              <a:ext uri="{FF2B5EF4-FFF2-40B4-BE49-F238E27FC236}">
                <a16:creationId xmlns:a16="http://schemas.microsoft.com/office/drawing/2014/main" id="{45E5F2E6-E078-6389-DF15-7F575B11ACBD}"/>
              </a:ext>
            </a:extLst>
          </p:cNvPr>
          <p:cNvSpPr>
            <a:spLocks noChangeArrowheads="1"/>
          </p:cNvSpPr>
          <p:nvPr/>
        </p:nvSpPr>
        <p:spPr bwMode="auto">
          <a:xfrm>
            <a:off x="437000" y="895231"/>
            <a:ext cx="11627678"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Insight:</a:t>
            </a:r>
            <a:br>
              <a:rPr kumimoji="0" lang="en-US" altLang="en-US" sz="3200" b="0" i="0" u="none" strike="noStrike" cap="none" normalizeH="0" baseline="0" dirty="0">
                <a:solidFill>
                  <a:schemeClr val="bg1"/>
                </a:solidFill>
                <a:effectLst/>
                <a:latin typeface="Bahnschrift SemiBold Condensed" panose="020B0502040204020203" pitchFamily="34" charset="0"/>
              </a:rPr>
            </a:br>
            <a:r>
              <a:rPr kumimoji="0" lang="en-US" altLang="en-US" sz="3200" b="0" i="0" u="none" strike="noStrike" cap="none" normalizeH="0" baseline="0" dirty="0">
                <a:solidFill>
                  <a:schemeClr val="bg1"/>
                </a:solidFill>
                <a:effectLst/>
                <a:latin typeface="Bahnschrift SemiBold Condensed" panose="020B0502040204020203" pitchFamily="34" charset="0"/>
              </a:rPr>
              <a:t>The majority of titles have IMDb scores between 5.3 to 6.6, indicating average audience reception. This suggests an opportunity to invest more in quality control or content refinement. Very few titles cross the 8+ threshold, limiting the platform's critically acclaimed appeal.</a:t>
            </a:r>
          </a:p>
        </p:txBody>
      </p:sp>
      <p:pic>
        <p:nvPicPr>
          <p:cNvPr id="5" name="Picture 4">
            <a:extLst>
              <a:ext uri="{FF2B5EF4-FFF2-40B4-BE49-F238E27FC236}">
                <a16:creationId xmlns:a16="http://schemas.microsoft.com/office/drawing/2014/main" id="{F779240B-D0CE-B3A9-E647-0862EFCE7328}"/>
              </a:ext>
            </a:extLst>
          </p:cNvPr>
          <p:cNvPicPr>
            <a:picLocks noChangeAspect="1"/>
          </p:cNvPicPr>
          <p:nvPr/>
        </p:nvPicPr>
        <p:blipFill>
          <a:blip r:embed="rId2">
            <a:extLst>
              <a:ext uri="{28A0092B-C50C-407E-A947-70E740481C1C}">
                <a14:useLocalDpi xmlns:a14="http://schemas.microsoft.com/office/drawing/2010/main" val="0"/>
              </a:ext>
            </a:extLst>
          </a:blip>
          <a:srcRect l="1329" t="2269" r="1930"/>
          <a:stretch>
            <a:fillRect/>
          </a:stretch>
        </p:blipFill>
        <p:spPr>
          <a:xfrm>
            <a:off x="1562127" y="3595885"/>
            <a:ext cx="8632785" cy="3057286"/>
          </a:xfrm>
          <a:prstGeom prst="rect">
            <a:avLst/>
          </a:prstGeom>
        </p:spPr>
      </p:pic>
    </p:spTree>
    <p:extLst>
      <p:ext uri="{BB962C8B-B14F-4D97-AF65-F5344CB8AC3E}">
        <p14:creationId xmlns:p14="http://schemas.microsoft.com/office/powerpoint/2010/main" val="854411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34000">
              <a:srgbClr val="0543A3"/>
            </a:gs>
            <a:gs pos="0">
              <a:srgbClr val="0779FF"/>
            </a:gs>
            <a:gs pos="100000">
              <a:srgbClr val="020133"/>
            </a:gs>
          </a:gsLst>
          <a:lin ang="5400000" scaled="1"/>
          <a:tileRect/>
        </a:gradFill>
        <a:effectLst/>
      </p:bgPr>
    </p:bg>
    <p:spTree>
      <p:nvGrpSpPr>
        <p:cNvPr id="1" name="">
          <a:extLst>
            <a:ext uri="{FF2B5EF4-FFF2-40B4-BE49-F238E27FC236}">
              <a16:creationId xmlns:a16="http://schemas.microsoft.com/office/drawing/2014/main" id="{0EBE9597-DDFD-2A61-CADC-942973C9713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F2B6BB8-0003-1248-1E0B-4834566DF005}"/>
              </a:ext>
            </a:extLst>
          </p:cNvPr>
          <p:cNvSpPr txBox="1"/>
          <p:nvPr/>
        </p:nvSpPr>
        <p:spPr>
          <a:xfrm>
            <a:off x="0" y="288845"/>
            <a:ext cx="9135264" cy="646331"/>
          </a:xfrm>
          <a:prstGeom prst="rect">
            <a:avLst/>
          </a:prstGeom>
          <a:noFill/>
        </p:spPr>
        <p:txBody>
          <a:bodyPr wrap="square">
            <a:spAutoFit/>
          </a:bodyPr>
          <a:lstStyle/>
          <a:p>
            <a:r>
              <a:rPr lang="en-US" altLang="en-US" sz="3600" dirty="0">
                <a:solidFill>
                  <a:schemeClr val="bg1"/>
                </a:solidFill>
                <a:latin typeface="Bahnschrift SemiBold Condensed" panose="020B0502040204020203" pitchFamily="34" charset="0"/>
              </a:rPr>
              <a:t>📈 Plot 4: Titles Released Over the Years</a:t>
            </a:r>
            <a:endParaRPr lang="en-US" altLang="en-US" sz="4400" dirty="0">
              <a:solidFill>
                <a:schemeClr val="bg1"/>
              </a:solidFill>
              <a:latin typeface="Bahnschrift SemiBold Condensed" panose="020B0502040204020203" pitchFamily="34" charset="0"/>
            </a:endParaRPr>
          </a:p>
        </p:txBody>
      </p:sp>
      <p:sp>
        <p:nvSpPr>
          <p:cNvPr id="11" name="Rectangle 10">
            <a:extLst>
              <a:ext uri="{FF2B5EF4-FFF2-40B4-BE49-F238E27FC236}">
                <a16:creationId xmlns:a16="http://schemas.microsoft.com/office/drawing/2014/main" id="{55E87165-BBE7-F196-CA61-4686E3A3A59B}"/>
              </a:ext>
            </a:extLst>
          </p:cNvPr>
          <p:cNvSpPr>
            <a:spLocks noChangeArrowheads="1"/>
          </p:cNvSpPr>
          <p:nvPr/>
        </p:nvSpPr>
        <p:spPr bwMode="auto">
          <a:xfrm>
            <a:off x="437000" y="895231"/>
            <a:ext cx="11627678"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Insight:</a:t>
            </a:r>
            <a:br>
              <a:rPr kumimoji="0" lang="en-US" altLang="en-US" sz="3200" b="0" i="0" u="none" strike="noStrike" cap="none" normalizeH="0" baseline="0" dirty="0">
                <a:solidFill>
                  <a:schemeClr val="bg1"/>
                </a:solidFill>
                <a:effectLst/>
                <a:latin typeface="Bahnschrift SemiBold Condensed" panose="020B0502040204020203" pitchFamily="34" charset="0"/>
              </a:rPr>
            </a:br>
            <a:r>
              <a:rPr kumimoji="0" lang="en-US" altLang="en-US" sz="3200" b="0" i="0" u="none" strike="noStrike" cap="none" normalizeH="0" baseline="0" dirty="0">
                <a:solidFill>
                  <a:schemeClr val="bg1"/>
                </a:solidFill>
                <a:effectLst/>
                <a:latin typeface="Bahnschrift SemiBold Condensed" panose="020B0502040204020203" pitchFamily="34" charset="0"/>
              </a:rPr>
              <a:t>There was a steep rise in content additions post-2015, peaking around 2021, likely due to Prime’s expansion strategy. A notable dip in 2022 may reflect reduced acquisition, pandemic production delays, or changes in business focus, indicating potential room for renew</a:t>
            </a:r>
          </a:p>
        </p:txBody>
      </p:sp>
      <p:pic>
        <p:nvPicPr>
          <p:cNvPr id="3" name="Picture 2">
            <a:extLst>
              <a:ext uri="{FF2B5EF4-FFF2-40B4-BE49-F238E27FC236}">
                <a16:creationId xmlns:a16="http://schemas.microsoft.com/office/drawing/2014/main" id="{FD7FAF88-17E7-8C5A-8346-51C687B21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755" y="3723683"/>
            <a:ext cx="8414795" cy="2980447"/>
          </a:xfrm>
          <a:prstGeom prst="rect">
            <a:avLst/>
          </a:prstGeom>
        </p:spPr>
      </p:pic>
    </p:spTree>
    <p:extLst>
      <p:ext uri="{BB962C8B-B14F-4D97-AF65-F5344CB8AC3E}">
        <p14:creationId xmlns:p14="http://schemas.microsoft.com/office/powerpoint/2010/main" val="2048862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34000">
              <a:srgbClr val="0543A3"/>
            </a:gs>
            <a:gs pos="0">
              <a:srgbClr val="0779FF"/>
            </a:gs>
            <a:gs pos="100000">
              <a:srgbClr val="020133"/>
            </a:gs>
          </a:gsLst>
          <a:lin ang="13500000" scaled="1"/>
          <a:tileRect/>
        </a:gradFill>
        <a:effectLst/>
      </p:bgPr>
    </p:bg>
    <p:spTree>
      <p:nvGrpSpPr>
        <p:cNvPr id="1" name="">
          <a:extLst>
            <a:ext uri="{FF2B5EF4-FFF2-40B4-BE49-F238E27FC236}">
              <a16:creationId xmlns:a16="http://schemas.microsoft.com/office/drawing/2014/main" id="{8017730D-E5B9-53CF-473A-27A3430CB97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C1915D1-298E-578B-AAC2-357BFF67E66E}"/>
              </a:ext>
            </a:extLst>
          </p:cNvPr>
          <p:cNvSpPr txBox="1"/>
          <p:nvPr/>
        </p:nvSpPr>
        <p:spPr>
          <a:xfrm>
            <a:off x="0" y="288845"/>
            <a:ext cx="9135264" cy="646331"/>
          </a:xfrm>
          <a:prstGeom prst="rect">
            <a:avLst/>
          </a:prstGeom>
          <a:noFill/>
        </p:spPr>
        <p:txBody>
          <a:bodyPr wrap="square">
            <a:spAutoFit/>
          </a:bodyPr>
          <a:lstStyle/>
          <a:p>
            <a:r>
              <a:rPr lang="en-US" altLang="en-US" sz="3600" dirty="0">
                <a:solidFill>
                  <a:schemeClr val="bg1"/>
                </a:solidFill>
                <a:latin typeface="Bahnschrift SemiBold Condensed" panose="020B0502040204020203" pitchFamily="34" charset="0"/>
              </a:rPr>
              <a:t>🔞 Plot 5: Age Certification Distribution</a:t>
            </a:r>
            <a:endParaRPr lang="en-US" altLang="en-US" sz="4400" dirty="0">
              <a:solidFill>
                <a:schemeClr val="bg1"/>
              </a:solidFill>
              <a:latin typeface="Bahnschrift SemiBold Condensed" panose="020B0502040204020203" pitchFamily="34" charset="0"/>
            </a:endParaRPr>
          </a:p>
        </p:txBody>
      </p:sp>
      <p:sp>
        <p:nvSpPr>
          <p:cNvPr id="11" name="Rectangle 10">
            <a:extLst>
              <a:ext uri="{FF2B5EF4-FFF2-40B4-BE49-F238E27FC236}">
                <a16:creationId xmlns:a16="http://schemas.microsoft.com/office/drawing/2014/main" id="{4150AB4E-87D9-7443-091E-369CAB668C9F}"/>
              </a:ext>
            </a:extLst>
          </p:cNvPr>
          <p:cNvSpPr>
            <a:spLocks noChangeArrowheads="1"/>
          </p:cNvSpPr>
          <p:nvPr/>
        </p:nvSpPr>
        <p:spPr bwMode="auto">
          <a:xfrm>
            <a:off x="366643" y="1317313"/>
            <a:ext cx="584805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Insight:</a:t>
            </a:r>
            <a:br>
              <a:rPr kumimoji="0" lang="en-US" altLang="en-US" sz="3200" b="0" i="0" u="none" strike="noStrike" cap="none" normalizeH="0" baseline="0" dirty="0">
                <a:solidFill>
                  <a:schemeClr val="bg1"/>
                </a:solidFill>
                <a:effectLst/>
                <a:latin typeface="Bahnschrift SemiBold Condensed" panose="020B0502040204020203" pitchFamily="34" charset="0"/>
              </a:rPr>
            </a:br>
            <a:r>
              <a:rPr kumimoji="0" lang="en-US" altLang="en-US" sz="3200" b="0" i="0" u="none" strike="noStrike" cap="none" normalizeH="0" baseline="0" dirty="0">
                <a:solidFill>
                  <a:schemeClr val="bg1"/>
                </a:solidFill>
                <a:effectLst/>
                <a:latin typeface="Bahnschrift SemiBold Condensed" panose="020B0502040204020203" pitchFamily="34" charset="0"/>
              </a:rPr>
              <a:t>Over 5,000 titles are marked 'Unknown' in age certification, nearly half the catalog. This suggests poor metadata hygiene, potentially affecting user safety, parental control features, and recommendation accuracy. Cleaning this up could improve both UX and compliance.</a:t>
            </a:r>
          </a:p>
        </p:txBody>
      </p:sp>
      <p:pic>
        <p:nvPicPr>
          <p:cNvPr id="5" name="Picture 4">
            <a:extLst>
              <a:ext uri="{FF2B5EF4-FFF2-40B4-BE49-F238E27FC236}">
                <a16:creationId xmlns:a16="http://schemas.microsoft.com/office/drawing/2014/main" id="{0FFB4678-2112-C827-56C6-27CDCFC61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918" y="1510460"/>
            <a:ext cx="5380186" cy="4138019"/>
          </a:xfrm>
          <a:prstGeom prst="rect">
            <a:avLst/>
          </a:prstGeom>
        </p:spPr>
      </p:pic>
    </p:spTree>
    <p:extLst>
      <p:ext uri="{BB962C8B-B14F-4D97-AF65-F5344CB8AC3E}">
        <p14:creationId xmlns:p14="http://schemas.microsoft.com/office/powerpoint/2010/main" val="197703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34000">
              <a:srgbClr val="0543A3"/>
            </a:gs>
            <a:gs pos="0">
              <a:srgbClr val="0779FF"/>
            </a:gs>
            <a:gs pos="100000">
              <a:srgbClr val="020133"/>
            </a:gs>
          </a:gsLst>
          <a:lin ang="16200000" scaled="1"/>
          <a:tileRect/>
        </a:gradFill>
        <a:effectLst/>
      </p:bgPr>
    </p:bg>
    <p:spTree>
      <p:nvGrpSpPr>
        <p:cNvPr id="1" name="">
          <a:extLst>
            <a:ext uri="{FF2B5EF4-FFF2-40B4-BE49-F238E27FC236}">
              <a16:creationId xmlns:a16="http://schemas.microsoft.com/office/drawing/2014/main" id="{B1A3D33E-37E4-8FEC-5DC4-10A823835C3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A508D9E-85A8-68F0-B8A3-275B6006600F}"/>
              </a:ext>
            </a:extLst>
          </p:cNvPr>
          <p:cNvSpPr txBox="1"/>
          <p:nvPr/>
        </p:nvSpPr>
        <p:spPr>
          <a:xfrm>
            <a:off x="0" y="288845"/>
            <a:ext cx="9135264" cy="646331"/>
          </a:xfrm>
          <a:prstGeom prst="rect">
            <a:avLst/>
          </a:prstGeom>
          <a:noFill/>
        </p:spPr>
        <p:txBody>
          <a:bodyPr wrap="square">
            <a:spAutoFit/>
          </a:bodyPr>
          <a:lstStyle/>
          <a:p>
            <a:r>
              <a:rPr lang="en-US" altLang="en-US" sz="3600" dirty="0">
                <a:solidFill>
                  <a:schemeClr val="bg1"/>
                </a:solidFill>
                <a:latin typeface="Bahnschrift SemiBold Condensed" panose="020B0502040204020203" pitchFamily="34" charset="0"/>
              </a:rPr>
              <a:t>🔥 Plot 6: Top 10 Most Popular Titles (</a:t>
            </a:r>
            <a:r>
              <a:rPr lang="en-US" altLang="en-US" sz="3600" dirty="0" err="1">
                <a:solidFill>
                  <a:schemeClr val="bg1"/>
                </a:solidFill>
                <a:latin typeface="Bahnschrift SemiBold Condensed" panose="020B0502040204020203" pitchFamily="34" charset="0"/>
              </a:rPr>
              <a:t>TMDb</a:t>
            </a:r>
            <a:r>
              <a:rPr lang="en-US" altLang="en-US" sz="3600" dirty="0">
                <a:solidFill>
                  <a:schemeClr val="bg1"/>
                </a:solidFill>
                <a:latin typeface="Bahnschrift SemiBold Condensed" panose="020B0502040204020203" pitchFamily="34" charset="0"/>
              </a:rPr>
              <a:t> Popularity</a:t>
            </a:r>
            <a:endParaRPr lang="en-US" altLang="en-US" sz="4400" dirty="0">
              <a:solidFill>
                <a:schemeClr val="bg1"/>
              </a:solidFill>
              <a:latin typeface="Bahnschrift SemiBold Condensed" panose="020B0502040204020203" pitchFamily="34" charset="0"/>
            </a:endParaRPr>
          </a:p>
        </p:txBody>
      </p:sp>
      <p:sp>
        <p:nvSpPr>
          <p:cNvPr id="11" name="Rectangle 10">
            <a:extLst>
              <a:ext uri="{FF2B5EF4-FFF2-40B4-BE49-F238E27FC236}">
                <a16:creationId xmlns:a16="http://schemas.microsoft.com/office/drawing/2014/main" id="{5DC59B7A-B926-2E9F-577D-8228FFE62861}"/>
              </a:ext>
            </a:extLst>
          </p:cNvPr>
          <p:cNvSpPr>
            <a:spLocks noChangeArrowheads="1"/>
          </p:cNvSpPr>
          <p:nvPr/>
        </p:nvSpPr>
        <p:spPr bwMode="auto">
          <a:xfrm>
            <a:off x="304800" y="874455"/>
            <a:ext cx="118872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Insight:</a:t>
            </a:r>
            <a:br>
              <a:rPr kumimoji="0" lang="en-US" altLang="en-US" sz="3200" b="0" i="0" u="none" strike="noStrike" cap="none" normalizeH="0" baseline="0" dirty="0">
                <a:solidFill>
                  <a:schemeClr val="bg1"/>
                </a:solidFill>
                <a:effectLst/>
                <a:latin typeface="Bahnschrift SemiBold Condensed" panose="020B0502040204020203" pitchFamily="34" charset="0"/>
              </a:rPr>
            </a:br>
            <a:r>
              <a:rPr kumimoji="0" lang="en-US" altLang="en-US" sz="3200" b="0" i="0" u="none" strike="noStrike" cap="none" normalizeH="0" baseline="0" dirty="0">
                <a:solidFill>
                  <a:schemeClr val="bg1"/>
                </a:solidFill>
                <a:effectLst/>
                <a:latin typeface="Bahnschrift SemiBold Condensed" panose="020B0502040204020203" pitchFamily="34" charset="0"/>
              </a:rPr>
              <a:t>Titles with the highest </a:t>
            </a:r>
            <a:r>
              <a:rPr kumimoji="0" lang="en-US" altLang="en-US" sz="3200" b="0" i="0" u="none" strike="noStrike" cap="none" normalizeH="0" baseline="0" dirty="0" err="1">
                <a:solidFill>
                  <a:schemeClr val="bg1"/>
                </a:solidFill>
                <a:effectLst/>
                <a:latin typeface="Bahnschrift SemiBold Condensed" panose="020B0502040204020203" pitchFamily="34" charset="0"/>
              </a:rPr>
              <a:t>TMDb</a:t>
            </a:r>
            <a:r>
              <a:rPr kumimoji="0" lang="en-US" altLang="en-US" sz="3200" b="0" i="0" u="none" strike="noStrike" cap="none" normalizeH="0" baseline="0" dirty="0">
                <a:solidFill>
                  <a:schemeClr val="bg1"/>
                </a:solidFill>
                <a:effectLst/>
                <a:latin typeface="Bahnschrift SemiBold Condensed" panose="020B0502040204020203" pitchFamily="34" charset="0"/>
              </a:rPr>
              <a:t> popularity scores don’t always have high IMDb ratings. This mismatch suggests that trending titles may drive views but not always satisfaction. There's an opportunity to push top-rated but underexposed content into trending spots.</a:t>
            </a:r>
          </a:p>
        </p:txBody>
      </p:sp>
      <p:pic>
        <p:nvPicPr>
          <p:cNvPr id="3" name="Picture 2">
            <a:extLst>
              <a:ext uri="{FF2B5EF4-FFF2-40B4-BE49-F238E27FC236}">
                <a16:creationId xmlns:a16="http://schemas.microsoft.com/office/drawing/2014/main" id="{E01B11B7-805F-1F86-830A-AC6DD14F4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7960" y="3675879"/>
            <a:ext cx="8776079" cy="3060587"/>
          </a:xfrm>
          <a:prstGeom prst="rect">
            <a:avLst/>
          </a:prstGeom>
        </p:spPr>
      </p:pic>
    </p:spTree>
    <p:extLst>
      <p:ext uri="{BB962C8B-B14F-4D97-AF65-F5344CB8AC3E}">
        <p14:creationId xmlns:p14="http://schemas.microsoft.com/office/powerpoint/2010/main" val="4144268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34000">
              <a:srgbClr val="0543A3"/>
            </a:gs>
            <a:gs pos="0">
              <a:srgbClr val="0779FF"/>
            </a:gs>
            <a:gs pos="100000">
              <a:srgbClr val="020133"/>
            </a:gs>
          </a:gsLst>
          <a:lin ang="8100000" scaled="1"/>
          <a:tileRect/>
        </a:gradFill>
        <a:effectLst/>
      </p:bgPr>
    </p:bg>
    <p:spTree>
      <p:nvGrpSpPr>
        <p:cNvPr id="1" name="">
          <a:extLst>
            <a:ext uri="{FF2B5EF4-FFF2-40B4-BE49-F238E27FC236}">
              <a16:creationId xmlns:a16="http://schemas.microsoft.com/office/drawing/2014/main" id="{96C99CB3-6719-A983-E183-7E6A4919806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77F94CB-31F2-691C-9EC3-C5E55A3A0E3B}"/>
              </a:ext>
            </a:extLst>
          </p:cNvPr>
          <p:cNvSpPr txBox="1"/>
          <p:nvPr/>
        </p:nvSpPr>
        <p:spPr>
          <a:xfrm>
            <a:off x="0" y="184670"/>
            <a:ext cx="9135264" cy="646331"/>
          </a:xfrm>
          <a:prstGeom prst="rect">
            <a:avLst/>
          </a:prstGeom>
          <a:noFill/>
        </p:spPr>
        <p:txBody>
          <a:bodyPr wrap="square">
            <a:spAutoFit/>
          </a:bodyPr>
          <a:lstStyle/>
          <a:p>
            <a:r>
              <a:rPr lang="en-US" altLang="en-US" sz="3600" dirty="0">
                <a:solidFill>
                  <a:schemeClr val="bg1"/>
                </a:solidFill>
                <a:latin typeface="Bahnschrift SemiBold Condensed" panose="020B0502040204020203" pitchFamily="34" charset="0"/>
              </a:rPr>
              <a:t>🌍 Plot 7: Top Content-Producing Countries</a:t>
            </a:r>
            <a:endParaRPr lang="en-US" altLang="en-US" sz="4400" dirty="0">
              <a:solidFill>
                <a:schemeClr val="bg1"/>
              </a:solidFill>
              <a:latin typeface="Bahnschrift SemiBold Condensed" panose="020B0502040204020203" pitchFamily="34" charset="0"/>
            </a:endParaRPr>
          </a:p>
        </p:txBody>
      </p:sp>
      <p:sp>
        <p:nvSpPr>
          <p:cNvPr id="11" name="Rectangle 10">
            <a:extLst>
              <a:ext uri="{FF2B5EF4-FFF2-40B4-BE49-F238E27FC236}">
                <a16:creationId xmlns:a16="http://schemas.microsoft.com/office/drawing/2014/main" id="{7AD4B6A0-012E-A067-E7D8-526164FE626F}"/>
              </a:ext>
            </a:extLst>
          </p:cNvPr>
          <p:cNvSpPr>
            <a:spLocks noChangeArrowheads="1"/>
          </p:cNvSpPr>
          <p:nvPr/>
        </p:nvSpPr>
        <p:spPr bwMode="auto">
          <a:xfrm>
            <a:off x="304800" y="874455"/>
            <a:ext cx="118872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Insight:</a:t>
            </a:r>
            <a:br>
              <a:rPr kumimoji="0" lang="en-US" altLang="en-US" sz="3200" b="0" i="0" u="none" strike="noStrike" cap="none" normalizeH="0" baseline="0" dirty="0">
                <a:solidFill>
                  <a:schemeClr val="bg1"/>
                </a:solidFill>
                <a:effectLst/>
                <a:latin typeface="Bahnschrift SemiBold Condensed" panose="020B0502040204020203" pitchFamily="34" charset="0"/>
              </a:rPr>
            </a:br>
            <a:r>
              <a:rPr kumimoji="0" lang="en-US" altLang="en-US" sz="3200" b="0" i="0" u="none" strike="noStrike" cap="none" normalizeH="0" baseline="0" dirty="0">
                <a:solidFill>
                  <a:schemeClr val="bg1"/>
                </a:solidFill>
                <a:effectLst/>
                <a:latin typeface="Bahnschrift SemiBold Condensed" panose="020B0502040204020203" pitchFamily="34" charset="0"/>
              </a:rPr>
              <a:t>The US is the largest contributor by far, followed by the India, UK and Canada. While this aligns with Prime’s core markets, the catalog shows a lack of regional diversity from areas like Latin America, Africa, and Southeast Asia, a missed opportunity to attract global audiences.</a:t>
            </a:r>
          </a:p>
        </p:txBody>
      </p:sp>
      <p:pic>
        <p:nvPicPr>
          <p:cNvPr id="5" name="Picture 4">
            <a:extLst>
              <a:ext uri="{FF2B5EF4-FFF2-40B4-BE49-F238E27FC236}">
                <a16:creationId xmlns:a16="http://schemas.microsoft.com/office/drawing/2014/main" id="{D17B1B4F-19B1-721C-9776-A921C9204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009" y="3429000"/>
            <a:ext cx="9617132" cy="3266089"/>
          </a:xfrm>
          <a:prstGeom prst="rect">
            <a:avLst/>
          </a:prstGeom>
        </p:spPr>
      </p:pic>
    </p:spTree>
    <p:extLst>
      <p:ext uri="{BB962C8B-B14F-4D97-AF65-F5344CB8AC3E}">
        <p14:creationId xmlns:p14="http://schemas.microsoft.com/office/powerpoint/2010/main" val="4272043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34000">
              <a:srgbClr val="0543A3"/>
            </a:gs>
            <a:gs pos="0">
              <a:srgbClr val="0779FF"/>
            </a:gs>
            <a:gs pos="100000">
              <a:srgbClr val="020133"/>
            </a:gs>
          </a:gsLst>
          <a:lin ang="5400000" scaled="1"/>
          <a:tileRect/>
        </a:gradFill>
        <a:effectLst/>
      </p:bgPr>
    </p:bg>
    <p:spTree>
      <p:nvGrpSpPr>
        <p:cNvPr id="1" name="">
          <a:extLst>
            <a:ext uri="{FF2B5EF4-FFF2-40B4-BE49-F238E27FC236}">
              <a16:creationId xmlns:a16="http://schemas.microsoft.com/office/drawing/2014/main" id="{2D41D2A7-72D1-FED2-D48A-3BA9D347C12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EA8E631-EAA6-D8AA-ABE5-1FF67CCAA9B5}"/>
              </a:ext>
            </a:extLst>
          </p:cNvPr>
          <p:cNvSpPr txBox="1"/>
          <p:nvPr/>
        </p:nvSpPr>
        <p:spPr>
          <a:xfrm>
            <a:off x="0" y="184670"/>
            <a:ext cx="9135264" cy="646331"/>
          </a:xfrm>
          <a:prstGeom prst="rect">
            <a:avLst/>
          </a:prstGeom>
          <a:noFill/>
        </p:spPr>
        <p:txBody>
          <a:bodyPr wrap="square">
            <a:spAutoFit/>
          </a:bodyPr>
          <a:lstStyle/>
          <a:p>
            <a:r>
              <a:rPr lang="en-US" altLang="en-US" sz="3600" dirty="0">
                <a:solidFill>
                  <a:schemeClr val="bg1"/>
                </a:solidFill>
                <a:latin typeface="Bahnschrift SemiBold Condensed" panose="020B0502040204020203" pitchFamily="34" charset="0"/>
              </a:rPr>
              <a:t>⭐ Plot 8: Top Genres by IMDb Rating</a:t>
            </a:r>
            <a:endParaRPr lang="en-US" altLang="en-US" sz="4400" dirty="0">
              <a:solidFill>
                <a:schemeClr val="bg1"/>
              </a:solidFill>
              <a:latin typeface="Bahnschrift SemiBold Condensed" panose="020B0502040204020203" pitchFamily="34" charset="0"/>
            </a:endParaRPr>
          </a:p>
        </p:txBody>
      </p:sp>
      <p:sp>
        <p:nvSpPr>
          <p:cNvPr id="11" name="Rectangle 10">
            <a:extLst>
              <a:ext uri="{FF2B5EF4-FFF2-40B4-BE49-F238E27FC236}">
                <a16:creationId xmlns:a16="http://schemas.microsoft.com/office/drawing/2014/main" id="{B8B56A8F-2853-38AF-8140-7DD91C1E5305}"/>
              </a:ext>
            </a:extLst>
          </p:cNvPr>
          <p:cNvSpPr>
            <a:spLocks noChangeArrowheads="1"/>
          </p:cNvSpPr>
          <p:nvPr/>
        </p:nvSpPr>
        <p:spPr bwMode="auto">
          <a:xfrm>
            <a:off x="304800" y="874455"/>
            <a:ext cx="118872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Insight:</a:t>
            </a:r>
            <a:br>
              <a:rPr kumimoji="0" lang="en-US" altLang="en-US" sz="3200" b="0" i="0" u="none" strike="noStrike" cap="none" normalizeH="0" baseline="0" dirty="0">
                <a:solidFill>
                  <a:schemeClr val="bg1"/>
                </a:solidFill>
                <a:effectLst/>
                <a:latin typeface="Bahnschrift SemiBold Condensed" panose="020B0502040204020203" pitchFamily="34" charset="0"/>
              </a:rPr>
            </a:br>
            <a:r>
              <a:rPr kumimoji="0" lang="en-US" altLang="en-US" sz="3200" b="0" i="0" u="none" strike="noStrike" cap="none" normalizeH="0" baseline="0" dirty="0">
                <a:solidFill>
                  <a:schemeClr val="bg1"/>
                </a:solidFill>
                <a:effectLst/>
                <a:latin typeface="Bahnschrift SemiBold Condensed" panose="020B0502040204020203" pitchFamily="34" charset="0"/>
              </a:rPr>
              <a:t>Documentation, History, and Reality genres have the highest average IMDb scores, despite being lower in volume. This signals untapped potential — investing in these genres can raise the platform’s perceived quality and attract more serious or niche viewers.</a:t>
            </a:r>
          </a:p>
        </p:txBody>
      </p:sp>
      <p:pic>
        <p:nvPicPr>
          <p:cNvPr id="3" name="Picture 2">
            <a:extLst>
              <a:ext uri="{FF2B5EF4-FFF2-40B4-BE49-F238E27FC236}">
                <a16:creationId xmlns:a16="http://schemas.microsoft.com/office/drawing/2014/main" id="{1A7B2D4F-5CDA-1F77-7639-4379DD94D5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766" y="3553479"/>
            <a:ext cx="9198468" cy="3217279"/>
          </a:xfrm>
          <a:prstGeom prst="rect">
            <a:avLst/>
          </a:prstGeom>
        </p:spPr>
      </p:pic>
    </p:spTree>
    <p:extLst>
      <p:ext uri="{BB962C8B-B14F-4D97-AF65-F5344CB8AC3E}">
        <p14:creationId xmlns:p14="http://schemas.microsoft.com/office/powerpoint/2010/main" val="781678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3F864-EC4B-02E6-A39C-0A7F3D36B36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3015F51-E72E-9149-1415-F38A5C570164}"/>
              </a:ext>
            </a:extLst>
          </p:cNvPr>
          <p:cNvSpPr txBox="1"/>
          <p:nvPr/>
        </p:nvSpPr>
        <p:spPr>
          <a:xfrm>
            <a:off x="0" y="184670"/>
            <a:ext cx="9135264" cy="646331"/>
          </a:xfrm>
          <a:prstGeom prst="rect">
            <a:avLst/>
          </a:prstGeom>
          <a:noFill/>
        </p:spPr>
        <p:txBody>
          <a:bodyPr wrap="square">
            <a:spAutoFit/>
          </a:bodyPr>
          <a:lstStyle/>
          <a:p>
            <a:r>
              <a:rPr lang="en-US" altLang="en-US" sz="3600" dirty="0">
                <a:solidFill>
                  <a:schemeClr val="bg1"/>
                </a:solidFill>
                <a:latin typeface="Bahnschrift SemiBold Condensed" panose="020B0502040204020203" pitchFamily="34" charset="0"/>
              </a:rPr>
              <a:t>🎭 Plot 9: Top 10 Actors by Average IMDb Score</a:t>
            </a:r>
            <a:endParaRPr lang="en-US" altLang="en-US" sz="4400" dirty="0">
              <a:solidFill>
                <a:schemeClr val="bg1"/>
              </a:solidFill>
              <a:latin typeface="Bahnschrift SemiBold Condensed" panose="020B0502040204020203" pitchFamily="34" charset="0"/>
            </a:endParaRPr>
          </a:p>
        </p:txBody>
      </p:sp>
      <p:sp>
        <p:nvSpPr>
          <p:cNvPr id="11" name="Rectangle 10">
            <a:extLst>
              <a:ext uri="{FF2B5EF4-FFF2-40B4-BE49-F238E27FC236}">
                <a16:creationId xmlns:a16="http://schemas.microsoft.com/office/drawing/2014/main" id="{9C1DEBF2-4887-402F-8EA7-1C1A99C1417C}"/>
              </a:ext>
            </a:extLst>
          </p:cNvPr>
          <p:cNvSpPr>
            <a:spLocks noChangeArrowheads="1"/>
          </p:cNvSpPr>
          <p:nvPr/>
        </p:nvSpPr>
        <p:spPr bwMode="auto">
          <a:xfrm>
            <a:off x="304800" y="874455"/>
            <a:ext cx="118872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Insight:</a:t>
            </a:r>
            <a:br>
              <a:rPr kumimoji="0" lang="en-US" altLang="en-US" sz="3200" b="0" i="0" u="none" strike="noStrike" cap="none" normalizeH="0" baseline="0" dirty="0">
                <a:solidFill>
                  <a:schemeClr val="bg1"/>
                </a:solidFill>
                <a:effectLst/>
                <a:latin typeface="Bahnschrift SemiBold Condensed" panose="020B0502040204020203" pitchFamily="34" charset="0"/>
              </a:rPr>
            </a:br>
            <a:r>
              <a:rPr kumimoji="0" lang="en-US" altLang="en-US" sz="3200" b="0" i="0" u="none" strike="noStrike" cap="none" normalizeH="0" baseline="0" dirty="0">
                <a:solidFill>
                  <a:schemeClr val="bg1"/>
                </a:solidFill>
                <a:effectLst/>
                <a:latin typeface="Bahnschrift SemiBold Condensed" panose="020B0502040204020203" pitchFamily="34" charset="0"/>
              </a:rPr>
              <a:t>A select group of actors consistently appear in highly rated titles. Their involvement may positively influence audience perception and ratings. These actors can be prioritized for casting in new original content or featured in targeted marketing campaigns.</a:t>
            </a:r>
          </a:p>
        </p:txBody>
      </p:sp>
      <p:pic>
        <p:nvPicPr>
          <p:cNvPr id="5" name="Picture 4">
            <a:extLst>
              <a:ext uri="{FF2B5EF4-FFF2-40B4-BE49-F238E27FC236}">
                <a16:creationId xmlns:a16="http://schemas.microsoft.com/office/drawing/2014/main" id="{35F63725-F9A7-EA66-7F7D-E67C3792B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9316" y="3714186"/>
            <a:ext cx="9433367" cy="2959144"/>
          </a:xfrm>
          <a:prstGeom prst="rect">
            <a:avLst/>
          </a:prstGeom>
        </p:spPr>
      </p:pic>
    </p:spTree>
    <p:extLst>
      <p:ext uri="{BB962C8B-B14F-4D97-AF65-F5344CB8AC3E}">
        <p14:creationId xmlns:p14="http://schemas.microsoft.com/office/powerpoint/2010/main" val="1593250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7E691-BB59-0C76-6BA6-3F63DAF6ABD6}"/>
            </a:ext>
          </a:extLst>
        </p:cNvPr>
        <p:cNvGrpSpPr/>
        <p:nvPr/>
      </p:nvGrpSpPr>
      <p:grpSpPr>
        <a:xfrm>
          <a:off x="0" y="0"/>
          <a:ext cx="0" cy="0"/>
          <a:chOff x="0" y="0"/>
          <a:chExt cx="0" cy="0"/>
        </a:xfrm>
      </p:grpSpPr>
      <p:pic>
        <p:nvPicPr>
          <p:cNvPr id="36" name="Graphic 35">
            <a:extLst>
              <a:ext uri="{FF2B5EF4-FFF2-40B4-BE49-F238E27FC236}">
                <a16:creationId xmlns:a16="http://schemas.microsoft.com/office/drawing/2014/main" id="{4488FC0E-75EB-7861-52AD-4874E8051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457" y="2897927"/>
            <a:ext cx="3653878" cy="1123568"/>
          </a:xfrm>
          <a:prstGeom prst="rect">
            <a:avLst/>
          </a:prstGeom>
        </p:spPr>
      </p:pic>
      <p:pic>
        <p:nvPicPr>
          <p:cNvPr id="4" name="Picture Placeholder 3" descr="A screenshot of a movie poster&#10;&#10;AI-generated content may be incorrect.">
            <a:extLst>
              <a:ext uri="{FF2B5EF4-FFF2-40B4-BE49-F238E27FC236}">
                <a16:creationId xmlns:a16="http://schemas.microsoft.com/office/drawing/2014/main" id="{BCCD6B76-5973-3708-7906-C725DE910F72}"/>
              </a:ext>
            </a:extLst>
          </p:cNvPr>
          <p:cNvPicPr>
            <a:picLocks noGrp="1" noChangeAspect="1"/>
          </p:cNvPicPr>
          <p:nvPr>
            <p:ph type="pic" sz="quarter" idx="10"/>
          </p:nvPr>
        </p:nvPicPr>
        <p:blipFill>
          <a:blip r:embed="rId4">
            <a:alphaModFix amt="13000"/>
            <a:extLst>
              <a:ext uri="{28A0092B-C50C-407E-A947-70E740481C1C}">
                <a14:useLocalDpi xmlns:a14="http://schemas.microsoft.com/office/drawing/2010/main" val="0"/>
              </a:ext>
            </a:extLst>
          </a:blip>
          <a:srcRect l="7328" t="16258" b="12258"/>
          <a:stretch/>
        </p:blipFill>
        <p:spPr>
          <a:xfrm>
            <a:off x="3812301" y="30710"/>
            <a:ext cx="8379699" cy="6858001"/>
          </a:xfrm>
        </p:spPr>
      </p:pic>
      <p:sp>
        <p:nvSpPr>
          <p:cNvPr id="20" name="Rectangle 19">
            <a:extLst>
              <a:ext uri="{FF2B5EF4-FFF2-40B4-BE49-F238E27FC236}">
                <a16:creationId xmlns:a16="http://schemas.microsoft.com/office/drawing/2014/main" id="{6293F003-ED0D-5126-D8C6-8AF9103877AA}"/>
              </a:ext>
            </a:extLst>
          </p:cNvPr>
          <p:cNvSpPr/>
          <p:nvPr/>
        </p:nvSpPr>
        <p:spPr>
          <a:xfrm>
            <a:off x="5869858" y="357982"/>
            <a:ext cx="6125496" cy="1200329"/>
          </a:xfrm>
          <a:prstGeom prst="rect">
            <a:avLst/>
          </a:prstGeom>
          <a:effectLst>
            <a:glow rad="228600">
              <a:schemeClr val="accent1">
                <a:satMod val="175000"/>
                <a:alpha val="40000"/>
              </a:schemeClr>
            </a:glow>
            <a:outerShdw blurRad="57150" dist="19050" dir="5400000" algn="ctr" rotWithShape="0">
              <a:srgbClr val="000000">
                <a:alpha val="63000"/>
              </a:srgbClr>
            </a:outerShdw>
          </a:effectLst>
        </p:spPr>
        <p:style>
          <a:lnRef idx="0">
            <a:schemeClr val="dk1"/>
          </a:lnRef>
          <a:fillRef idx="3">
            <a:schemeClr val="dk1"/>
          </a:fillRef>
          <a:effectRef idx="3">
            <a:schemeClr val="dk1"/>
          </a:effectRef>
          <a:fontRef idx="minor">
            <a:schemeClr val="lt1"/>
          </a:fontRef>
        </p:style>
        <p:txBody>
          <a:bodyPr wrap="square" lIns="91440" tIns="45720" rIns="91440" bIns="45720">
            <a:spAutoFit/>
          </a:bodyPr>
          <a:lstStyle/>
          <a:p>
            <a:pPr algn="ctr"/>
            <a:r>
              <a:rPr lang="en-US" sz="3600" dirty="0">
                <a:ln w="0"/>
                <a:solidFill>
                  <a:schemeClr val="tx1"/>
                </a:solidFill>
                <a:effectLst>
                  <a:outerShdw blurRad="38100" dist="19050" dir="2700000" algn="tl" rotWithShape="0">
                    <a:schemeClr val="dk1">
                      <a:alpha val="40000"/>
                    </a:schemeClr>
                  </a:outerShdw>
                </a:effectLst>
                <a:latin typeface="Bahnschrift SemiBold Condensed" panose="020B0502040204020203" pitchFamily="34" charset="0"/>
              </a:rPr>
              <a:t>EDA : </a:t>
            </a:r>
            <a:br>
              <a:rPr lang="en-US" sz="3600" dirty="0">
                <a:ln w="0"/>
                <a:solidFill>
                  <a:schemeClr val="tx1"/>
                </a:solidFill>
                <a:effectLst>
                  <a:outerShdw blurRad="38100" dist="19050" dir="2700000" algn="tl" rotWithShape="0">
                    <a:schemeClr val="dk1">
                      <a:alpha val="40000"/>
                    </a:schemeClr>
                  </a:outerShdw>
                </a:effectLst>
                <a:latin typeface="Bahnschrift SemiBold Condensed" panose="020B0502040204020203" pitchFamily="34" charset="0"/>
              </a:rPr>
            </a:br>
            <a:r>
              <a:rPr lang="en-US" sz="3600" dirty="0">
                <a:ln w="0"/>
                <a:solidFill>
                  <a:schemeClr val="tx1"/>
                </a:solidFill>
                <a:effectLst>
                  <a:outerShdw blurRad="38100" dist="19050" dir="2700000" algn="tl" rotWithShape="0">
                    <a:schemeClr val="dk1">
                      <a:alpha val="40000"/>
                    </a:schemeClr>
                  </a:outerShdw>
                </a:effectLst>
                <a:latin typeface="Bahnschrift SemiBold Condensed" panose="020B0502040204020203" pitchFamily="34" charset="0"/>
              </a:rPr>
              <a:t>Amazon Prime TV Shows &amp;  Movies</a:t>
            </a:r>
          </a:p>
        </p:txBody>
      </p:sp>
      <p:sp>
        <p:nvSpPr>
          <p:cNvPr id="21" name="Rectangle 20">
            <a:extLst>
              <a:ext uri="{FF2B5EF4-FFF2-40B4-BE49-F238E27FC236}">
                <a16:creationId xmlns:a16="http://schemas.microsoft.com/office/drawing/2014/main" id="{B9174DF0-090A-DECC-B866-97D6E0075E53}"/>
              </a:ext>
            </a:extLst>
          </p:cNvPr>
          <p:cNvSpPr/>
          <p:nvPr/>
        </p:nvSpPr>
        <p:spPr>
          <a:xfrm>
            <a:off x="2045110" y="5515999"/>
            <a:ext cx="9950244" cy="1200329"/>
          </a:xfrm>
          <a:prstGeom prst="rect">
            <a:avLst/>
          </a:prstGeom>
          <a:effectLst>
            <a:glow rad="228600">
              <a:schemeClr val="accent1">
                <a:satMod val="175000"/>
                <a:alpha val="40000"/>
              </a:schemeClr>
            </a:glow>
            <a:outerShdw blurRad="57150" dist="19050" dir="5400000" algn="ctr" rotWithShape="0">
              <a:srgbClr val="000000">
                <a:alpha val="63000"/>
              </a:srgbClr>
            </a:outerShdw>
          </a:effectLst>
        </p:spPr>
        <p:style>
          <a:lnRef idx="0">
            <a:schemeClr val="dk1"/>
          </a:lnRef>
          <a:fillRef idx="3">
            <a:schemeClr val="dk1"/>
          </a:fillRef>
          <a:effectRef idx="3">
            <a:schemeClr val="dk1"/>
          </a:effectRef>
          <a:fontRef idx="minor">
            <a:schemeClr val="lt1"/>
          </a:fontRef>
        </p:style>
        <p:txBody>
          <a:bodyPr wrap="square" lIns="91440" tIns="45720" rIns="91440" bIns="45720">
            <a:spAutoFit/>
          </a:bodyPr>
          <a:lstStyle/>
          <a:p>
            <a:pPr algn="ctr"/>
            <a:r>
              <a:rPr lang="en-US" sz="360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Uncovering insights to guide content strategy, marketing, and investment decisions</a:t>
            </a:r>
          </a:p>
        </p:txBody>
      </p:sp>
    </p:spTree>
    <p:extLst>
      <p:ext uri="{BB962C8B-B14F-4D97-AF65-F5344CB8AC3E}">
        <p14:creationId xmlns:p14="http://schemas.microsoft.com/office/powerpoint/2010/main" val="34676119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34000">
              <a:srgbClr val="0543A3"/>
            </a:gs>
            <a:gs pos="0">
              <a:srgbClr val="0779FF"/>
            </a:gs>
            <a:gs pos="100000">
              <a:srgbClr val="020133"/>
            </a:gs>
          </a:gsLst>
          <a:lin ang="5400000" scaled="1"/>
          <a:tileRect/>
        </a:gradFill>
        <a:effectLst/>
      </p:bgPr>
    </p:bg>
    <p:spTree>
      <p:nvGrpSpPr>
        <p:cNvPr id="1" name="">
          <a:extLst>
            <a:ext uri="{FF2B5EF4-FFF2-40B4-BE49-F238E27FC236}">
              <a16:creationId xmlns:a16="http://schemas.microsoft.com/office/drawing/2014/main" id="{50D0483B-D4CE-47CA-EA08-B9051C5134B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63DA408-D200-E248-558C-51535FF95B88}"/>
              </a:ext>
            </a:extLst>
          </p:cNvPr>
          <p:cNvSpPr txBox="1"/>
          <p:nvPr/>
        </p:nvSpPr>
        <p:spPr>
          <a:xfrm>
            <a:off x="0" y="184670"/>
            <a:ext cx="9135264" cy="646331"/>
          </a:xfrm>
          <a:prstGeom prst="rect">
            <a:avLst/>
          </a:prstGeom>
          <a:noFill/>
        </p:spPr>
        <p:txBody>
          <a:bodyPr wrap="square">
            <a:spAutoFit/>
          </a:bodyPr>
          <a:lstStyle/>
          <a:p>
            <a:r>
              <a:rPr lang="en-US" altLang="en-US" sz="3600" dirty="0">
                <a:solidFill>
                  <a:schemeClr val="bg1"/>
                </a:solidFill>
                <a:latin typeface="Bahnschrift SemiBold Condensed" panose="020B0502040204020203" pitchFamily="34" charset="0"/>
              </a:rPr>
              <a:t>🎬 Plot 10: Top 10 Directors by Average IMDb Score</a:t>
            </a:r>
            <a:endParaRPr lang="en-US" altLang="en-US" sz="4400" dirty="0">
              <a:solidFill>
                <a:schemeClr val="bg1"/>
              </a:solidFill>
              <a:latin typeface="Bahnschrift SemiBold Condensed" panose="020B0502040204020203" pitchFamily="34" charset="0"/>
            </a:endParaRPr>
          </a:p>
        </p:txBody>
      </p:sp>
      <p:sp>
        <p:nvSpPr>
          <p:cNvPr id="11" name="Rectangle 10">
            <a:extLst>
              <a:ext uri="{FF2B5EF4-FFF2-40B4-BE49-F238E27FC236}">
                <a16:creationId xmlns:a16="http://schemas.microsoft.com/office/drawing/2014/main" id="{08B21ADA-440D-485C-D355-A8ECB3D57B01}"/>
              </a:ext>
            </a:extLst>
          </p:cNvPr>
          <p:cNvSpPr>
            <a:spLocks noChangeArrowheads="1"/>
          </p:cNvSpPr>
          <p:nvPr/>
        </p:nvSpPr>
        <p:spPr bwMode="auto">
          <a:xfrm>
            <a:off x="304800" y="1120676"/>
            <a:ext cx="118872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Insight:</a:t>
            </a:r>
            <a:br>
              <a:rPr kumimoji="0" lang="en-US" altLang="en-US" sz="3200" b="0" i="0" u="none" strike="noStrike" cap="none" normalizeH="0" baseline="0" dirty="0">
                <a:solidFill>
                  <a:schemeClr val="bg1"/>
                </a:solidFill>
                <a:effectLst/>
                <a:latin typeface="Bahnschrift SemiBold Condensed" panose="020B0502040204020203" pitchFamily="34" charset="0"/>
              </a:rPr>
            </a:br>
            <a:r>
              <a:rPr kumimoji="0" lang="en-US" altLang="en-US" sz="3200" b="0" i="0" u="none" strike="noStrike" cap="none" normalizeH="0" baseline="0" dirty="0">
                <a:solidFill>
                  <a:schemeClr val="bg1"/>
                </a:solidFill>
                <a:effectLst/>
                <a:latin typeface="Bahnschrift SemiBold Condensed" panose="020B0502040204020203" pitchFamily="34" charset="0"/>
              </a:rPr>
              <a:t>Directors with 3+ titles and high average ratings are rare but valuable. Their track records indicate an ability to consistently produce quality content. These creators can be prioritized for future collaborations or exclusive content development.</a:t>
            </a:r>
          </a:p>
        </p:txBody>
      </p:sp>
      <p:pic>
        <p:nvPicPr>
          <p:cNvPr id="3" name="Picture 2">
            <a:extLst>
              <a:ext uri="{FF2B5EF4-FFF2-40B4-BE49-F238E27FC236}">
                <a16:creationId xmlns:a16="http://schemas.microsoft.com/office/drawing/2014/main" id="{B3A1F927-3230-D410-509A-D5973ED59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015" y="3472454"/>
            <a:ext cx="9340770" cy="3223417"/>
          </a:xfrm>
          <a:prstGeom prst="rect">
            <a:avLst/>
          </a:prstGeom>
        </p:spPr>
      </p:pic>
    </p:spTree>
    <p:extLst>
      <p:ext uri="{BB962C8B-B14F-4D97-AF65-F5344CB8AC3E}">
        <p14:creationId xmlns:p14="http://schemas.microsoft.com/office/powerpoint/2010/main" val="852677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34000">
              <a:srgbClr val="0543A3"/>
            </a:gs>
            <a:gs pos="0">
              <a:srgbClr val="0779FF"/>
            </a:gs>
            <a:gs pos="100000">
              <a:srgbClr val="020133"/>
            </a:gs>
          </a:gsLst>
          <a:lin ang="8100000" scaled="1"/>
          <a:tileRect/>
        </a:gradFill>
        <a:effectLst/>
      </p:bgPr>
    </p:bg>
    <p:spTree>
      <p:nvGrpSpPr>
        <p:cNvPr id="1" name="">
          <a:extLst>
            <a:ext uri="{FF2B5EF4-FFF2-40B4-BE49-F238E27FC236}">
              <a16:creationId xmlns:a16="http://schemas.microsoft.com/office/drawing/2014/main" id="{527C486E-60AC-392A-D145-9CD05239CD0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6FF228-DA30-BA24-98DD-352D03411CCD}"/>
              </a:ext>
            </a:extLst>
          </p:cNvPr>
          <p:cNvSpPr txBox="1"/>
          <p:nvPr/>
        </p:nvSpPr>
        <p:spPr>
          <a:xfrm>
            <a:off x="0" y="184670"/>
            <a:ext cx="9135264" cy="646331"/>
          </a:xfrm>
          <a:prstGeom prst="rect">
            <a:avLst/>
          </a:prstGeom>
          <a:noFill/>
        </p:spPr>
        <p:txBody>
          <a:bodyPr wrap="square">
            <a:spAutoFit/>
          </a:bodyPr>
          <a:lstStyle/>
          <a:p>
            <a:r>
              <a:rPr lang="en-US" altLang="en-US" sz="3600" dirty="0">
                <a:solidFill>
                  <a:schemeClr val="bg1"/>
                </a:solidFill>
                <a:latin typeface="Bahnschrift SemiBold Condensed" panose="020B0502040204020203" pitchFamily="34" charset="0"/>
              </a:rPr>
              <a:t>✅ Slide 15: Summary &amp; Conclusion</a:t>
            </a:r>
            <a:endParaRPr lang="en-US" altLang="en-US" sz="4400" dirty="0">
              <a:solidFill>
                <a:schemeClr val="bg1"/>
              </a:solidFill>
              <a:latin typeface="Bahnschrift SemiBold Condensed" panose="020B0502040204020203" pitchFamily="34" charset="0"/>
            </a:endParaRPr>
          </a:p>
        </p:txBody>
      </p:sp>
      <p:sp>
        <p:nvSpPr>
          <p:cNvPr id="11" name="Rectangle 10">
            <a:extLst>
              <a:ext uri="{FF2B5EF4-FFF2-40B4-BE49-F238E27FC236}">
                <a16:creationId xmlns:a16="http://schemas.microsoft.com/office/drawing/2014/main" id="{6DDDA03F-C42F-D6A4-7021-7708285D9223}"/>
              </a:ext>
            </a:extLst>
          </p:cNvPr>
          <p:cNvSpPr>
            <a:spLocks noChangeArrowheads="1"/>
          </p:cNvSpPr>
          <p:nvPr/>
        </p:nvSpPr>
        <p:spPr bwMode="auto">
          <a:xfrm>
            <a:off x="304800" y="1090185"/>
            <a:ext cx="11887200"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Summary of Key Insights:</a:t>
            </a:r>
            <a:br>
              <a:rPr kumimoji="0" lang="en-US" altLang="en-US" sz="3200" b="0" i="0" u="none" strike="noStrike" cap="none" normalizeH="0" baseline="0" dirty="0">
                <a:solidFill>
                  <a:schemeClr val="bg1"/>
                </a:solidFill>
                <a:effectLst/>
                <a:latin typeface="Bahnschrift SemiBold Condensed" panose="020B0502040204020203" pitchFamily="34" charset="0"/>
              </a:rPr>
            </a:br>
            <a:endParaRPr kumimoji="0" lang="en-US" altLang="en-US" sz="3200" b="0" i="0" u="none" strike="noStrike" cap="none" normalizeH="0" baseline="0" dirty="0">
              <a:solidFill>
                <a:schemeClr val="bg1"/>
              </a:solidFill>
              <a:effectLst/>
              <a:latin typeface="Bahnschrift SemiBold Condensed"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 Content Type Bias: Amazon Prime leans heavily toward movies (89%), potentially under-leveraging TV shows for user retention.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 Genre Trends: While Drama and Comedy dominate in quantity, Documentation, History, and Reality genres outperform in IMDb ratings, highlighting a gap between content volume and content quality.</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 Geographic Skew: The US, UK, and Canada produce most of the content. There's minimal presence from Asia, Latin America, or Africa — showing an untapped opportunity to globalize the library.</a:t>
            </a:r>
          </a:p>
        </p:txBody>
      </p:sp>
    </p:spTree>
    <p:extLst>
      <p:ext uri="{BB962C8B-B14F-4D97-AF65-F5344CB8AC3E}">
        <p14:creationId xmlns:p14="http://schemas.microsoft.com/office/powerpoint/2010/main" val="481516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34000">
              <a:srgbClr val="0543A3"/>
            </a:gs>
            <a:gs pos="0">
              <a:srgbClr val="0779FF"/>
            </a:gs>
            <a:gs pos="100000">
              <a:srgbClr val="020133"/>
            </a:gs>
          </a:gsLst>
          <a:lin ang="8100000" scaled="1"/>
          <a:tileRect/>
        </a:gradFill>
        <a:effectLst/>
      </p:bgPr>
    </p:bg>
    <p:spTree>
      <p:nvGrpSpPr>
        <p:cNvPr id="1" name="">
          <a:extLst>
            <a:ext uri="{FF2B5EF4-FFF2-40B4-BE49-F238E27FC236}">
              <a16:creationId xmlns:a16="http://schemas.microsoft.com/office/drawing/2014/main" id="{01C05653-09AF-520F-C9D9-5A5B315719D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78E47DC-CA85-C5C1-29EE-A8F8F2A493C1}"/>
              </a:ext>
            </a:extLst>
          </p:cNvPr>
          <p:cNvSpPr txBox="1"/>
          <p:nvPr/>
        </p:nvSpPr>
        <p:spPr>
          <a:xfrm>
            <a:off x="0" y="184670"/>
            <a:ext cx="9135264" cy="646331"/>
          </a:xfrm>
          <a:prstGeom prst="rect">
            <a:avLst/>
          </a:prstGeom>
          <a:noFill/>
        </p:spPr>
        <p:txBody>
          <a:bodyPr wrap="square">
            <a:spAutoFit/>
          </a:bodyPr>
          <a:lstStyle/>
          <a:p>
            <a:r>
              <a:rPr lang="en-US" altLang="en-US" sz="3600" dirty="0">
                <a:solidFill>
                  <a:schemeClr val="bg1"/>
                </a:solidFill>
                <a:latin typeface="Bahnschrift SemiBold Condensed" panose="020B0502040204020203" pitchFamily="34" charset="0"/>
              </a:rPr>
              <a:t>✅ Summary &amp; Conclusion</a:t>
            </a:r>
            <a:endParaRPr lang="en-US" altLang="en-US" sz="4400" dirty="0">
              <a:solidFill>
                <a:schemeClr val="bg1"/>
              </a:solidFill>
              <a:latin typeface="Bahnschrift SemiBold Condensed" panose="020B0502040204020203" pitchFamily="34" charset="0"/>
            </a:endParaRPr>
          </a:p>
        </p:txBody>
      </p:sp>
      <p:sp>
        <p:nvSpPr>
          <p:cNvPr id="11" name="Rectangle 10">
            <a:extLst>
              <a:ext uri="{FF2B5EF4-FFF2-40B4-BE49-F238E27FC236}">
                <a16:creationId xmlns:a16="http://schemas.microsoft.com/office/drawing/2014/main" id="{0F62D3B7-089F-3732-BB3C-4A1A438229FD}"/>
              </a:ext>
            </a:extLst>
          </p:cNvPr>
          <p:cNvSpPr>
            <a:spLocks noChangeArrowheads="1"/>
          </p:cNvSpPr>
          <p:nvPr/>
        </p:nvSpPr>
        <p:spPr bwMode="auto">
          <a:xfrm>
            <a:off x="152400" y="1487072"/>
            <a:ext cx="11887200"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 Metadata Gaps: Over 5,000 titles lack age certification, which may weaken search filters, recommendation systems, and compliance with regional content laws.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 Disjoint in Ratings vs. Popularity: </a:t>
            </a:r>
            <a:r>
              <a:rPr kumimoji="0" lang="en-US" altLang="en-US" sz="3200" b="0" i="0" u="none" strike="noStrike" cap="none" normalizeH="0" baseline="0" dirty="0" err="1">
                <a:solidFill>
                  <a:schemeClr val="bg1"/>
                </a:solidFill>
                <a:effectLst/>
                <a:latin typeface="Bahnschrift SemiBold Condensed" panose="020B0502040204020203" pitchFamily="34" charset="0"/>
              </a:rPr>
              <a:t>TMDb</a:t>
            </a:r>
            <a:r>
              <a:rPr kumimoji="0" lang="en-US" altLang="en-US" sz="3200" b="0" i="0" u="none" strike="noStrike" cap="none" normalizeH="0" baseline="0" dirty="0">
                <a:solidFill>
                  <a:schemeClr val="bg1"/>
                </a:solidFill>
                <a:effectLst/>
                <a:latin typeface="Bahnschrift SemiBold Condensed" panose="020B0502040204020203" pitchFamily="34" charset="0"/>
              </a:rPr>
              <a:t> popularity scores don’t always match IMDb ratings. This misalignment shows that trending titles may not always be high-quality, and quality content might not be well-promoted.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 &amp; 🎬 Creator Influence: A small subset of actors and directors consistently appear in highly-rated titles, revealing key talent that can elevate future content.</a:t>
            </a:r>
          </a:p>
        </p:txBody>
      </p:sp>
    </p:spTree>
    <p:extLst>
      <p:ext uri="{BB962C8B-B14F-4D97-AF65-F5344CB8AC3E}">
        <p14:creationId xmlns:p14="http://schemas.microsoft.com/office/powerpoint/2010/main" val="3220686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rgbClr val="0543A3"/>
            </a:gs>
            <a:gs pos="0">
              <a:srgbClr val="0779FF"/>
            </a:gs>
            <a:gs pos="100000">
              <a:srgbClr val="020133"/>
            </a:gs>
          </a:gsLst>
          <a:lin ang="8100000" scaled="1"/>
          <a:tileRect/>
        </a:gradFill>
        <a:effectLst/>
      </p:bgPr>
    </p:bg>
    <p:spTree>
      <p:nvGrpSpPr>
        <p:cNvPr id="1" name="">
          <a:extLst>
            <a:ext uri="{FF2B5EF4-FFF2-40B4-BE49-F238E27FC236}">
              <a16:creationId xmlns:a16="http://schemas.microsoft.com/office/drawing/2014/main" id="{E8552E32-FA64-6032-89CD-315DEFEA807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CD05432-0811-1EC1-C66E-A51D72A72D1F}"/>
              </a:ext>
            </a:extLst>
          </p:cNvPr>
          <p:cNvSpPr txBox="1"/>
          <p:nvPr/>
        </p:nvSpPr>
        <p:spPr>
          <a:xfrm>
            <a:off x="0" y="184670"/>
            <a:ext cx="9135264" cy="646331"/>
          </a:xfrm>
          <a:prstGeom prst="rect">
            <a:avLst/>
          </a:prstGeom>
          <a:noFill/>
        </p:spPr>
        <p:txBody>
          <a:bodyPr wrap="square">
            <a:spAutoFit/>
          </a:bodyPr>
          <a:lstStyle/>
          <a:p>
            <a:r>
              <a:rPr lang="en-US" altLang="en-US" sz="3600" dirty="0">
                <a:solidFill>
                  <a:schemeClr val="bg1"/>
                </a:solidFill>
                <a:latin typeface="Bahnschrift SemiBold Condensed" panose="020B0502040204020203" pitchFamily="34" charset="0"/>
              </a:rPr>
              <a:t>🎯Strategic Business Impact</a:t>
            </a:r>
            <a:endParaRPr lang="en-US" altLang="en-US" sz="4400" dirty="0">
              <a:solidFill>
                <a:schemeClr val="bg1"/>
              </a:solidFill>
              <a:latin typeface="Bahnschrift SemiBold Condensed" panose="020B0502040204020203" pitchFamily="34" charset="0"/>
            </a:endParaRPr>
          </a:p>
        </p:txBody>
      </p:sp>
      <p:sp>
        <p:nvSpPr>
          <p:cNvPr id="11" name="Rectangle 10">
            <a:extLst>
              <a:ext uri="{FF2B5EF4-FFF2-40B4-BE49-F238E27FC236}">
                <a16:creationId xmlns:a16="http://schemas.microsoft.com/office/drawing/2014/main" id="{05A3A13A-1974-86D6-C14D-FE99ADB52C9A}"/>
              </a:ext>
            </a:extLst>
          </p:cNvPr>
          <p:cNvSpPr>
            <a:spLocks noChangeArrowheads="1"/>
          </p:cNvSpPr>
          <p:nvPr/>
        </p:nvSpPr>
        <p:spPr bwMode="auto">
          <a:xfrm>
            <a:off x="152400" y="1240851"/>
            <a:ext cx="118872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 For Content Strategists:</a:t>
            </a:r>
          </a:p>
          <a:p>
            <a:pPr marL="800100" lvl="1" indent="-342900" defTabSz="914400" eaLnBrk="0" fontAlgn="base" hangingPunct="0">
              <a:spcBef>
                <a:spcPct val="0"/>
              </a:spcBef>
              <a:spcAft>
                <a:spcPct val="0"/>
              </a:spcAft>
              <a:buFont typeface="Arial" panose="020B0604020202020204" pitchFamily="34" charset="0"/>
              <a:buChar char="•"/>
            </a:pPr>
            <a:r>
              <a:rPr kumimoji="0" lang="en-US" altLang="en-US" sz="3200" b="0" i="0" u="none" strike="noStrike" cap="none" normalizeH="0" baseline="0" dirty="0">
                <a:solidFill>
                  <a:schemeClr val="bg1"/>
                </a:solidFill>
                <a:effectLst/>
                <a:latin typeface="Bahnschrift SemiBold Condensed" panose="020B0502040204020203" pitchFamily="34" charset="0"/>
              </a:rPr>
              <a:t>Rebalance content mix by investing more in TV shows to drive higher session duration and viewer stickiness.</a:t>
            </a:r>
          </a:p>
          <a:p>
            <a:pPr marL="800100" lvl="1" indent="-342900" defTabSz="914400" eaLnBrk="0" fontAlgn="base" hangingPunct="0">
              <a:spcBef>
                <a:spcPct val="0"/>
              </a:spcBef>
              <a:spcAft>
                <a:spcPct val="0"/>
              </a:spcAft>
              <a:buFont typeface="Arial" panose="020B0604020202020204" pitchFamily="34" charset="0"/>
              <a:buChar char="•"/>
            </a:pPr>
            <a:r>
              <a:rPr kumimoji="0" lang="en-US" altLang="en-US" sz="3200" b="0" i="0" u="none" strike="noStrike" cap="none" normalizeH="0" baseline="0" dirty="0">
                <a:solidFill>
                  <a:schemeClr val="bg1"/>
                </a:solidFill>
                <a:effectLst/>
                <a:latin typeface="Bahnschrift SemiBold Condensed" panose="020B0502040204020203" pitchFamily="34" charset="0"/>
              </a:rPr>
              <a:t>Capitalize on high-performing but underproduced genres like Documentation, History, and Reality to capture niche audiences.</a:t>
            </a:r>
          </a:p>
          <a:p>
            <a:pPr marL="800100" lvl="1" indent="-342900" defTabSz="914400" eaLnBrk="0" fontAlgn="base" hangingPunct="0">
              <a:spcBef>
                <a:spcPct val="0"/>
              </a:spcBef>
              <a:spcAft>
                <a:spcPct val="0"/>
              </a:spcAft>
              <a:buFont typeface="Arial" panose="020B0604020202020204" pitchFamily="34" charset="0"/>
              <a:buChar char="•"/>
            </a:pPr>
            <a:r>
              <a:rPr kumimoji="0" lang="en-US" altLang="en-US" sz="3200" b="0" i="0" u="none" strike="noStrike" cap="none" normalizeH="0" baseline="0" dirty="0">
                <a:solidFill>
                  <a:schemeClr val="bg1"/>
                </a:solidFill>
                <a:effectLst/>
                <a:latin typeface="Bahnschrift SemiBold Condensed" panose="020B0502040204020203" pitchFamily="34" charset="0"/>
              </a:rPr>
              <a:t>Leverage creator intelligence (top actors/directors) to maintain high content quality standards.</a:t>
            </a:r>
          </a:p>
          <a:p>
            <a:pPr marL="800100" lvl="1" indent="-342900" defTabSz="914400" eaLnBrk="0" fontAlgn="base" hangingPunct="0">
              <a:spcBef>
                <a:spcPct val="0"/>
              </a:spcBef>
              <a:spcAft>
                <a:spcPct val="0"/>
              </a:spcAft>
              <a:buFont typeface="Arial" panose="020B0604020202020204" pitchFamily="34" charset="0"/>
              <a:buChar char="•"/>
            </a:pPr>
            <a:r>
              <a:rPr kumimoji="0" lang="en-US" altLang="en-US" sz="3200" b="0" i="0" u="none" strike="noStrike" cap="none" normalizeH="0" baseline="0" dirty="0">
                <a:solidFill>
                  <a:schemeClr val="bg1"/>
                </a:solidFill>
                <a:effectLst/>
                <a:latin typeface="Bahnschrift SemiBold Condensed" panose="020B0502040204020203" pitchFamily="34" charset="0"/>
              </a:rPr>
              <a:t>Localize production by expanding into non-Western regions for a broader international appeal.</a:t>
            </a:r>
          </a:p>
        </p:txBody>
      </p:sp>
    </p:spTree>
    <p:extLst>
      <p:ext uri="{BB962C8B-B14F-4D97-AF65-F5344CB8AC3E}">
        <p14:creationId xmlns:p14="http://schemas.microsoft.com/office/powerpoint/2010/main" val="1043521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rgbClr val="0543A3"/>
            </a:gs>
            <a:gs pos="0">
              <a:srgbClr val="0779FF"/>
            </a:gs>
            <a:gs pos="100000">
              <a:srgbClr val="020133"/>
            </a:gs>
          </a:gsLst>
          <a:lin ang="8100000" scaled="1"/>
          <a:tileRect/>
        </a:gradFill>
        <a:effectLst/>
      </p:bgPr>
    </p:bg>
    <p:spTree>
      <p:nvGrpSpPr>
        <p:cNvPr id="1" name="">
          <a:extLst>
            <a:ext uri="{FF2B5EF4-FFF2-40B4-BE49-F238E27FC236}">
              <a16:creationId xmlns:a16="http://schemas.microsoft.com/office/drawing/2014/main" id="{ADCFC03A-806A-03D6-9C1B-30A521DE75F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42ACFF9-0C70-FC29-07AD-8E2035C43550}"/>
              </a:ext>
            </a:extLst>
          </p:cNvPr>
          <p:cNvSpPr txBox="1"/>
          <p:nvPr/>
        </p:nvSpPr>
        <p:spPr>
          <a:xfrm>
            <a:off x="0" y="184670"/>
            <a:ext cx="9135264" cy="646331"/>
          </a:xfrm>
          <a:prstGeom prst="rect">
            <a:avLst/>
          </a:prstGeom>
          <a:noFill/>
        </p:spPr>
        <p:txBody>
          <a:bodyPr wrap="square">
            <a:spAutoFit/>
          </a:bodyPr>
          <a:lstStyle/>
          <a:p>
            <a:r>
              <a:rPr lang="en-US" altLang="en-US" sz="3600" dirty="0">
                <a:solidFill>
                  <a:schemeClr val="bg1"/>
                </a:solidFill>
                <a:latin typeface="Bahnschrift SemiBold Condensed" panose="020B0502040204020203" pitchFamily="34" charset="0"/>
              </a:rPr>
              <a:t>🎯Strategic Business Impact</a:t>
            </a:r>
            <a:endParaRPr lang="en-US" altLang="en-US" sz="4400" dirty="0">
              <a:solidFill>
                <a:schemeClr val="bg1"/>
              </a:solidFill>
              <a:latin typeface="Bahnschrift SemiBold Condensed" panose="020B0502040204020203" pitchFamily="34" charset="0"/>
            </a:endParaRPr>
          </a:p>
        </p:txBody>
      </p:sp>
      <p:sp>
        <p:nvSpPr>
          <p:cNvPr id="11" name="Rectangle 10">
            <a:extLst>
              <a:ext uri="{FF2B5EF4-FFF2-40B4-BE49-F238E27FC236}">
                <a16:creationId xmlns:a16="http://schemas.microsoft.com/office/drawing/2014/main" id="{D7FE2E51-0826-6CC8-AF58-6EEF27099746}"/>
              </a:ext>
            </a:extLst>
          </p:cNvPr>
          <p:cNvSpPr>
            <a:spLocks noChangeArrowheads="1"/>
          </p:cNvSpPr>
          <p:nvPr/>
        </p:nvSpPr>
        <p:spPr bwMode="auto">
          <a:xfrm>
            <a:off x="152400" y="1979514"/>
            <a:ext cx="118872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sz="3200" b="1" dirty="0">
                <a:solidFill>
                  <a:schemeClr val="bg1"/>
                </a:solidFill>
                <a:latin typeface="Bahnschrift SemiBold Condensed" panose="020B0502040204020203" pitchFamily="34" charset="0"/>
              </a:rPr>
              <a:t>📣 For Marketing Teams:</a:t>
            </a:r>
          </a:p>
          <a:p>
            <a:pPr lvl="1">
              <a:buFont typeface="Arial" panose="020B0604020202020204" pitchFamily="34" charset="0"/>
              <a:buChar char="•"/>
            </a:pPr>
            <a:r>
              <a:rPr lang="en-US" sz="3200" dirty="0">
                <a:solidFill>
                  <a:schemeClr val="bg1"/>
                </a:solidFill>
                <a:latin typeface="Bahnschrift SemiBold Condensed" panose="020B0502040204020203" pitchFamily="34" charset="0"/>
              </a:rPr>
              <a:t>Create campaigns around </a:t>
            </a:r>
            <a:r>
              <a:rPr lang="en-US" sz="3200" b="1" dirty="0">
                <a:solidFill>
                  <a:schemeClr val="bg1"/>
                </a:solidFill>
                <a:latin typeface="Bahnschrift SemiBold Condensed" panose="020B0502040204020203" pitchFamily="34" charset="0"/>
              </a:rPr>
              <a:t>hidden gems</a:t>
            </a:r>
            <a:r>
              <a:rPr lang="en-US" sz="3200" dirty="0">
                <a:solidFill>
                  <a:schemeClr val="bg1"/>
                </a:solidFill>
                <a:latin typeface="Bahnschrift SemiBold Condensed" panose="020B0502040204020203" pitchFamily="34" charset="0"/>
              </a:rPr>
              <a:t> , high IMDb-rated titles that are not trending but offer great storytelling.</a:t>
            </a:r>
          </a:p>
          <a:p>
            <a:pPr lvl="1">
              <a:buFont typeface="Arial" panose="020B0604020202020204" pitchFamily="34" charset="0"/>
              <a:buChar char="•"/>
            </a:pPr>
            <a:r>
              <a:rPr lang="en-US" sz="3200" dirty="0">
                <a:solidFill>
                  <a:schemeClr val="bg1"/>
                </a:solidFill>
                <a:latin typeface="Bahnschrift SemiBold Condensed" panose="020B0502040204020203" pitchFamily="34" charset="0"/>
              </a:rPr>
              <a:t>Highlight </a:t>
            </a:r>
            <a:r>
              <a:rPr lang="en-US" sz="3200" b="1" dirty="0">
                <a:solidFill>
                  <a:schemeClr val="bg1"/>
                </a:solidFill>
                <a:latin typeface="Bahnschrift SemiBold Condensed" panose="020B0502040204020203" pitchFamily="34" charset="0"/>
              </a:rPr>
              <a:t>top genres by ratings</a:t>
            </a:r>
            <a:r>
              <a:rPr lang="en-US" sz="3200" dirty="0">
                <a:solidFill>
                  <a:schemeClr val="bg1"/>
                </a:solidFill>
                <a:latin typeface="Bahnschrift SemiBold Condensed" panose="020B0502040204020203" pitchFamily="34" charset="0"/>
              </a:rPr>
              <a:t> (not just by count) in promotional banners.</a:t>
            </a:r>
          </a:p>
          <a:p>
            <a:pPr lvl="1">
              <a:buFont typeface="Arial" panose="020B0604020202020204" pitchFamily="34" charset="0"/>
              <a:buChar char="•"/>
            </a:pPr>
            <a:r>
              <a:rPr lang="en-US" sz="3200" dirty="0">
                <a:solidFill>
                  <a:schemeClr val="bg1"/>
                </a:solidFill>
                <a:latin typeface="Bahnschrift SemiBold Condensed" panose="020B0502040204020203" pitchFamily="34" charset="0"/>
              </a:rPr>
              <a:t>Feature well-rated titles starring </a:t>
            </a:r>
            <a:r>
              <a:rPr lang="en-US" sz="3200" b="1" dirty="0">
                <a:solidFill>
                  <a:schemeClr val="bg1"/>
                </a:solidFill>
                <a:latin typeface="Bahnschrift SemiBold Condensed" panose="020B0502040204020203" pitchFamily="34" charset="0"/>
              </a:rPr>
              <a:t>top-rated actors and directors</a:t>
            </a:r>
            <a:r>
              <a:rPr lang="en-US" sz="3200" dirty="0">
                <a:solidFill>
                  <a:schemeClr val="bg1"/>
                </a:solidFill>
                <a:latin typeface="Bahnschrift SemiBold Condensed" panose="020B0502040204020203" pitchFamily="34" charset="0"/>
              </a:rPr>
              <a:t> to build credibility and viewer trust.</a:t>
            </a:r>
          </a:p>
        </p:txBody>
      </p:sp>
    </p:spTree>
    <p:extLst>
      <p:ext uri="{BB962C8B-B14F-4D97-AF65-F5344CB8AC3E}">
        <p14:creationId xmlns:p14="http://schemas.microsoft.com/office/powerpoint/2010/main" val="1325939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0543A3"/>
            </a:gs>
            <a:gs pos="0">
              <a:srgbClr val="0779FF"/>
            </a:gs>
            <a:gs pos="100000">
              <a:srgbClr val="020133"/>
            </a:gs>
          </a:gsLst>
          <a:lin ang="8100000" scaled="1"/>
          <a:tileRect/>
        </a:gradFill>
        <a:effectLst/>
      </p:bgPr>
    </p:bg>
    <p:spTree>
      <p:nvGrpSpPr>
        <p:cNvPr id="1" name="">
          <a:extLst>
            <a:ext uri="{FF2B5EF4-FFF2-40B4-BE49-F238E27FC236}">
              <a16:creationId xmlns:a16="http://schemas.microsoft.com/office/drawing/2014/main" id="{0C0D937D-8707-6CC1-D580-FA468D36657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2D09894-8683-63D9-1461-3C4FD9397C02}"/>
              </a:ext>
            </a:extLst>
          </p:cNvPr>
          <p:cNvSpPr txBox="1"/>
          <p:nvPr/>
        </p:nvSpPr>
        <p:spPr>
          <a:xfrm>
            <a:off x="0" y="184670"/>
            <a:ext cx="9135264" cy="646331"/>
          </a:xfrm>
          <a:prstGeom prst="rect">
            <a:avLst/>
          </a:prstGeom>
          <a:noFill/>
        </p:spPr>
        <p:txBody>
          <a:bodyPr wrap="square">
            <a:spAutoFit/>
          </a:bodyPr>
          <a:lstStyle/>
          <a:p>
            <a:r>
              <a:rPr lang="en-US" altLang="en-US" sz="3600" dirty="0">
                <a:solidFill>
                  <a:schemeClr val="bg1"/>
                </a:solidFill>
                <a:latin typeface="Bahnschrift SemiBold Condensed" panose="020B0502040204020203" pitchFamily="34" charset="0"/>
              </a:rPr>
              <a:t>🎯Strategic Business Impact</a:t>
            </a:r>
            <a:endParaRPr lang="en-US" altLang="en-US" sz="4400" dirty="0">
              <a:solidFill>
                <a:schemeClr val="bg1"/>
              </a:solidFill>
              <a:latin typeface="Bahnschrift SemiBold Condensed" panose="020B0502040204020203" pitchFamily="34" charset="0"/>
            </a:endParaRPr>
          </a:p>
        </p:txBody>
      </p:sp>
      <p:sp>
        <p:nvSpPr>
          <p:cNvPr id="11" name="Rectangle 10">
            <a:extLst>
              <a:ext uri="{FF2B5EF4-FFF2-40B4-BE49-F238E27FC236}">
                <a16:creationId xmlns:a16="http://schemas.microsoft.com/office/drawing/2014/main" id="{6203B00F-C487-8E7C-C684-38BE1B464B34}"/>
              </a:ext>
            </a:extLst>
          </p:cNvPr>
          <p:cNvSpPr>
            <a:spLocks noChangeArrowheads="1"/>
          </p:cNvSpPr>
          <p:nvPr/>
        </p:nvSpPr>
        <p:spPr bwMode="auto">
          <a:xfrm>
            <a:off x="152400" y="1733293"/>
            <a:ext cx="118872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3200" b="1" dirty="0">
                <a:solidFill>
                  <a:schemeClr val="bg1"/>
                </a:solidFill>
                <a:latin typeface="Bahnschrift SemiBold Condensed" panose="020B0502040204020203" pitchFamily="34" charset="0"/>
              </a:rPr>
              <a:t>💰  </a:t>
            </a:r>
            <a:r>
              <a:rPr lang="en-US" sz="3200" b="1" dirty="0">
                <a:solidFill>
                  <a:schemeClr val="bg1"/>
                </a:solidFill>
                <a:latin typeface="Bahnschrift SemiBold Condensed" panose="020B0502040204020203" pitchFamily="34" charset="0"/>
              </a:rPr>
              <a:t>For Investors:</a:t>
            </a:r>
          </a:p>
          <a:p>
            <a:pPr lvl="1">
              <a:buFont typeface="Arial" panose="020B0604020202020204" pitchFamily="34" charset="0"/>
              <a:buChar char="•"/>
            </a:pPr>
            <a:r>
              <a:rPr lang="en-US" sz="3200" dirty="0">
                <a:solidFill>
                  <a:schemeClr val="bg1"/>
                </a:solidFill>
                <a:latin typeface="Bahnschrift SemiBold Condensed" panose="020B0502040204020203" pitchFamily="34" charset="0"/>
              </a:rPr>
              <a:t>Focus investments on </a:t>
            </a:r>
            <a:r>
              <a:rPr lang="en-US" sz="3200" b="1" dirty="0">
                <a:solidFill>
                  <a:schemeClr val="bg1"/>
                </a:solidFill>
                <a:latin typeface="Bahnschrift SemiBold Condensed" panose="020B0502040204020203" pitchFamily="34" charset="0"/>
              </a:rPr>
              <a:t>genres and creators</a:t>
            </a:r>
            <a:r>
              <a:rPr lang="en-US" sz="3200" dirty="0">
                <a:solidFill>
                  <a:schemeClr val="bg1"/>
                </a:solidFill>
                <a:latin typeface="Bahnschrift SemiBold Condensed" panose="020B0502040204020203" pitchFamily="34" charset="0"/>
              </a:rPr>
              <a:t> that have proven audience approval (via IMDb scores).</a:t>
            </a:r>
          </a:p>
          <a:p>
            <a:pPr lvl="1">
              <a:buFont typeface="Arial" panose="020B0604020202020204" pitchFamily="34" charset="0"/>
              <a:buChar char="•"/>
            </a:pPr>
            <a:r>
              <a:rPr lang="en-US" sz="3200" dirty="0">
                <a:solidFill>
                  <a:schemeClr val="bg1"/>
                </a:solidFill>
                <a:latin typeface="Bahnschrift SemiBold Condensed" panose="020B0502040204020203" pitchFamily="34" charset="0"/>
              </a:rPr>
              <a:t>The </a:t>
            </a:r>
            <a:r>
              <a:rPr lang="en-US" sz="3200" b="1" dirty="0">
                <a:solidFill>
                  <a:schemeClr val="bg1"/>
                </a:solidFill>
                <a:latin typeface="Bahnschrift SemiBold Condensed" panose="020B0502040204020203" pitchFamily="34" charset="0"/>
              </a:rPr>
              <a:t>2022 drop in content</a:t>
            </a:r>
            <a:r>
              <a:rPr lang="en-US" sz="3200" dirty="0">
                <a:solidFill>
                  <a:schemeClr val="bg1"/>
                </a:solidFill>
                <a:latin typeface="Bahnschrift SemiBold Condensed" panose="020B0502040204020203" pitchFamily="34" charset="0"/>
              </a:rPr>
              <a:t> offers a timely opportunity to fund new, exclusive titles and regain growth momentum.</a:t>
            </a:r>
          </a:p>
          <a:p>
            <a:pPr lvl="1">
              <a:buFont typeface="Arial" panose="020B0604020202020204" pitchFamily="34" charset="0"/>
              <a:buChar char="•"/>
            </a:pPr>
            <a:r>
              <a:rPr lang="en-US" sz="3200" dirty="0">
                <a:solidFill>
                  <a:schemeClr val="bg1"/>
                </a:solidFill>
                <a:latin typeface="Bahnschrift SemiBold Condensed" panose="020B0502040204020203" pitchFamily="34" charset="0"/>
              </a:rPr>
              <a:t>Align funding with </a:t>
            </a:r>
            <a:r>
              <a:rPr lang="en-US" sz="3200" b="1" dirty="0">
                <a:solidFill>
                  <a:schemeClr val="bg1"/>
                </a:solidFill>
                <a:latin typeface="Bahnschrift SemiBold Condensed" panose="020B0502040204020203" pitchFamily="34" charset="0"/>
              </a:rPr>
              <a:t>region and genre diversification</a:t>
            </a:r>
            <a:r>
              <a:rPr lang="en-US" sz="3200" dirty="0">
                <a:solidFill>
                  <a:schemeClr val="bg1"/>
                </a:solidFill>
                <a:latin typeface="Bahnschrift SemiBold Condensed" panose="020B0502040204020203" pitchFamily="34" charset="0"/>
              </a:rPr>
              <a:t> to reduce catalog redundancy and improve risk management.</a:t>
            </a:r>
          </a:p>
        </p:txBody>
      </p:sp>
    </p:spTree>
    <p:extLst>
      <p:ext uri="{BB962C8B-B14F-4D97-AF65-F5344CB8AC3E}">
        <p14:creationId xmlns:p14="http://schemas.microsoft.com/office/powerpoint/2010/main" val="2894910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34000">
              <a:srgbClr val="0543A3"/>
            </a:gs>
            <a:gs pos="0">
              <a:srgbClr val="0779FF"/>
            </a:gs>
            <a:gs pos="100000">
              <a:srgbClr val="020133"/>
            </a:gs>
          </a:gsLst>
          <a:lin ang="10800000" scaled="1"/>
          <a:tileRect/>
        </a:gradFill>
        <a:effectLst/>
      </p:bgPr>
    </p:bg>
    <p:spTree>
      <p:nvGrpSpPr>
        <p:cNvPr id="1" name="">
          <a:extLst>
            <a:ext uri="{FF2B5EF4-FFF2-40B4-BE49-F238E27FC236}">
              <a16:creationId xmlns:a16="http://schemas.microsoft.com/office/drawing/2014/main" id="{42826988-5B0F-FCDD-27A0-5642C816337B}"/>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DBF02838-D65C-6208-C73D-7D795BBB4D14}"/>
              </a:ext>
            </a:extLst>
          </p:cNvPr>
          <p:cNvGrpSpPr/>
          <p:nvPr/>
        </p:nvGrpSpPr>
        <p:grpSpPr>
          <a:xfrm>
            <a:off x="104492" y="392983"/>
            <a:ext cx="6387464" cy="1888401"/>
            <a:chOff x="84565" y="247561"/>
            <a:chExt cx="6387464" cy="1888401"/>
          </a:xfrm>
        </p:grpSpPr>
        <p:sp>
          <p:nvSpPr>
            <p:cNvPr id="5" name="TextBox 4">
              <a:extLst>
                <a:ext uri="{FF2B5EF4-FFF2-40B4-BE49-F238E27FC236}">
                  <a16:creationId xmlns:a16="http://schemas.microsoft.com/office/drawing/2014/main" id="{3C39C874-A3CF-31DC-D36D-35C0A35B95A9}"/>
                </a:ext>
              </a:extLst>
            </p:cNvPr>
            <p:cNvSpPr txBox="1"/>
            <p:nvPr/>
          </p:nvSpPr>
          <p:spPr>
            <a:xfrm>
              <a:off x="84565" y="247561"/>
              <a:ext cx="5140766" cy="733534"/>
            </a:xfrm>
            <a:prstGeom prst="rect">
              <a:avLst/>
            </a:prstGeom>
            <a:noFill/>
          </p:spPr>
          <p:txBody>
            <a:bodyPr wrap="square" rtlCol="0">
              <a:spAutoFit/>
            </a:bodyPr>
            <a:lstStyle/>
            <a:p>
              <a:pPr marL="0" marR="0" lvl="0" indent="0" algn="l" defTabSz="914400" rtl="0" eaLnBrk="1" fontAlgn="auto" latinLnBrk="0" hangingPunct="1">
                <a:lnSpc>
                  <a:spcPts val="5000"/>
                </a:lnSpc>
                <a:spcBef>
                  <a:spcPts val="0"/>
                </a:spcBef>
                <a:spcAft>
                  <a:spcPts val="0"/>
                </a:spcAft>
                <a:buClrTx/>
                <a:buSzTx/>
                <a:buFontTx/>
                <a:buNone/>
                <a:tabLst/>
                <a:defRPr/>
              </a:pPr>
              <a:r>
                <a:rPr kumimoji="0" lang="en-IN" sz="4800" b="0" i="0" u="none" strike="noStrike" kern="1200" cap="none" spc="0" normalizeH="0" baseline="0" noProof="0" dirty="0">
                  <a:ln>
                    <a:noFill/>
                  </a:ln>
                  <a:solidFill>
                    <a:srgbClr val="FFFFFF"/>
                  </a:solidFill>
                  <a:effectLst/>
                  <a:uLnTx/>
                  <a:uFillTx/>
                  <a:latin typeface="Outfit Medium" pitchFamily="2" charset="0"/>
                  <a:ea typeface="+mn-ea"/>
                  <a:cs typeface="+mn-cs"/>
                </a:rPr>
                <a:t>📽️</a:t>
              </a:r>
              <a:r>
                <a:rPr kumimoji="0" lang="en-IN" sz="4800" b="0" i="0" u="none" strike="noStrike" kern="1200" cap="none" spc="0" normalizeH="0" baseline="0" noProof="0" dirty="0">
                  <a:ln>
                    <a:noFill/>
                  </a:ln>
                  <a:solidFill>
                    <a:srgbClr val="FFFFFF"/>
                  </a:solidFill>
                  <a:effectLst/>
                  <a:uLnTx/>
                  <a:uFillTx/>
                  <a:latin typeface="Bahnschrift SemiBold Condensed" panose="020B0502040204020203" pitchFamily="34" charset="0"/>
                </a:rPr>
                <a:t>Introduction</a:t>
              </a:r>
              <a:endParaRPr kumimoji="0" lang="en-IN" sz="4800" b="0" i="0" u="none" strike="noStrike" kern="1200" cap="none" spc="0" normalizeH="0" baseline="0" noProof="0" dirty="0">
                <a:ln>
                  <a:noFill/>
                </a:ln>
                <a:solidFill>
                  <a:srgbClr val="FFFFFF"/>
                </a:solidFill>
                <a:effectLst/>
                <a:uLnTx/>
                <a:uFillTx/>
                <a:latin typeface="Outfit Medium" pitchFamily="2" charset="0"/>
                <a:ea typeface="+mn-ea"/>
                <a:cs typeface="+mn-cs"/>
              </a:endParaRPr>
            </a:p>
          </p:txBody>
        </p:sp>
        <p:sp>
          <p:nvSpPr>
            <p:cNvPr id="6" name="TextBox 5">
              <a:extLst>
                <a:ext uri="{FF2B5EF4-FFF2-40B4-BE49-F238E27FC236}">
                  <a16:creationId xmlns:a16="http://schemas.microsoft.com/office/drawing/2014/main" id="{2F44FE36-77F0-EFD9-7EB5-0AD3264A543B}"/>
                </a:ext>
              </a:extLst>
            </p:cNvPr>
            <p:cNvSpPr txBox="1"/>
            <p:nvPr/>
          </p:nvSpPr>
          <p:spPr>
            <a:xfrm>
              <a:off x="539352" y="1858963"/>
              <a:ext cx="59326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srgbClr val="FFFFFF"/>
                </a:solidFill>
                <a:effectLst/>
                <a:uLnTx/>
                <a:uFillTx/>
                <a:latin typeface="Montserrat" pitchFamily="2" charset="0"/>
                <a:ea typeface="+mn-ea"/>
                <a:cs typeface="+mn-cs"/>
              </a:endParaRPr>
            </a:p>
          </p:txBody>
        </p:sp>
      </p:grpSp>
      <p:pic>
        <p:nvPicPr>
          <p:cNvPr id="126" name="Picture Placeholder 125" descr="A person in a gold suit&#10;&#10;AI-generated content may be incorrect.">
            <a:extLst>
              <a:ext uri="{FF2B5EF4-FFF2-40B4-BE49-F238E27FC236}">
                <a16:creationId xmlns:a16="http://schemas.microsoft.com/office/drawing/2014/main" id="{C4F3503F-C8D2-2B13-EA5A-FBF6B8423D4E}"/>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pic>
        <p:nvPicPr>
          <p:cNvPr id="134" name="Picture Placeholder 133" descr="A group of people with flowers and blue background&#10;&#10;AI-generated content may be incorrect.">
            <a:extLst>
              <a:ext uri="{FF2B5EF4-FFF2-40B4-BE49-F238E27FC236}">
                <a16:creationId xmlns:a16="http://schemas.microsoft.com/office/drawing/2014/main" id="{7B32E21E-86A7-5E0E-74E8-5627BA2F54CE}"/>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b="-5465"/>
          <a:stretch/>
        </p:blipFill>
        <p:spPr>
          <a:xfrm>
            <a:off x="8162026" y="392983"/>
            <a:ext cx="4812501" cy="3020727"/>
          </a:xfrm>
        </p:spPr>
      </p:pic>
      <p:pic>
        <p:nvPicPr>
          <p:cNvPr id="132" name="Picture Placeholder 131" descr="A movie poster with a person and person&#10;&#10;AI-generated content may be incorrect.">
            <a:extLst>
              <a:ext uri="{FF2B5EF4-FFF2-40B4-BE49-F238E27FC236}">
                <a16:creationId xmlns:a16="http://schemas.microsoft.com/office/drawing/2014/main" id="{F66D431E-4D56-71A0-7184-F20C394861C8}"/>
              </a:ext>
            </a:extLst>
          </p:cNvPr>
          <p:cNvPicPr>
            <a:picLocks noGrp="1" noChangeAspect="1"/>
          </p:cNvPicPr>
          <p:nvPr>
            <p:ph type="pic" sz="quarter" idx="11"/>
          </p:nvPr>
        </p:nvPicPr>
        <p:blipFill>
          <a:blip r:embed="rId4" cstate="screen">
            <a:extLst>
              <a:ext uri="{28A0092B-C50C-407E-A947-70E740481C1C}">
                <a14:useLocalDpi xmlns:a14="http://schemas.microsoft.com/office/drawing/2010/main"/>
              </a:ext>
            </a:extLst>
          </a:blip>
          <a:srcRect/>
          <a:stretch/>
        </p:blipFill>
        <p:spPr>
          <a:xfrm>
            <a:off x="7798196" y="2297615"/>
            <a:ext cx="4810796" cy="2262773"/>
          </a:xfrm>
        </p:spPr>
      </p:pic>
      <p:sp>
        <p:nvSpPr>
          <p:cNvPr id="16" name="Content Placeholder 2">
            <a:extLst>
              <a:ext uri="{FF2B5EF4-FFF2-40B4-BE49-F238E27FC236}">
                <a16:creationId xmlns:a16="http://schemas.microsoft.com/office/drawing/2014/main" id="{2DE0846F-5DC5-E8F2-38AE-A15E9C5363DC}"/>
              </a:ext>
            </a:extLst>
          </p:cNvPr>
          <p:cNvSpPr txBox="1">
            <a:spLocks/>
          </p:cNvSpPr>
          <p:nvPr/>
        </p:nvSpPr>
        <p:spPr>
          <a:xfrm>
            <a:off x="449655" y="1667539"/>
            <a:ext cx="7690866" cy="46377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latin typeface="Bahnschrift SemiBold Condensed" panose="020B0502040204020203" pitchFamily="34" charset="0"/>
              </a:rPr>
              <a:t>This project explores Amazon Prime Video's US catalog </a:t>
            </a:r>
            <a:br>
              <a:rPr lang="en-US" dirty="0">
                <a:solidFill>
                  <a:schemeClr val="bg1"/>
                </a:solidFill>
                <a:latin typeface="Bahnschrift SemiBold Condensed" panose="020B0502040204020203" pitchFamily="34" charset="0"/>
              </a:rPr>
            </a:br>
            <a:r>
              <a:rPr lang="en-US" dirty="0">
                <a:solidFill>
                  <a:schemeClr val="bg1"/>
                </a:solidFill>
                <a:latin typeface="Bahnschrift SemiBold Condensed" panose="020B0502040204020203" pitchFamily="34" charset="0"/>
              </a:rPr>
              <a:t>using Exploratory Data Analysis (EDA).</a:t>
            </a:r>
            <a:br>
              <a:rPr lang="en-US" dirty="0">
                <a:solidFill>
                  <a:schemeClr val="bg1"/>
                </a:solidFill>
                <a:latin typeface="Bahnschrift SemiBold Condensed" panose="020B0502040204020203" pitchFamily="34" charset="0"/>
              </a:rPr>
            </a:br>
            <a:endParaRPr lang="en-US" dirty="0">
              <a:solidFill>
                <a:schemeClr val="bg1"/>
              </a:solidFill>
              <a:latin typeface="Bahnschrift SemiBold Condensed" panose="020B0502040204020203" pitchFamily="34" charset="0"/>
            </a:endParaRPr>
          </a:p>
          <a:p>
            <a:r>
              <a:rPr lang="en-US" dirty="0">
                <a:solidFill>
                  <a:schemeClr val="bg1"/>
                </a:solidFill>
                <a:latin typeface="Bahnschrift SemiBold Condensed" panose="020B0502040204020203" pitchFamily="34" charset="0"/>
              </a:rPr>
              <a:t>The goal is to uncover trends in genres, content type, </a:t>
            </a:r>
            <a:br>
              <a:rPr lang="en-US" dirty="0">
                <a:solidFill>
                  <a:schemeClr val="bg1"/>
                </a:solidFill>
                <a:latin typeface="Bahnschrift SemiBold Condensed" panose="020B0502040204020203" pitchFamily="34" charset="0"/>
              </a:rPr>
            </a:br>
            <a:r>
              <a:rPr lang="en-US" dirty="0">
                <a:solidFill>
                  <a:schemeClr val="bg1"/>
                </a:solidFill>
                <a:latin typeface="Bahnschrift SemiBold Condensed" panose="020B0502040204020203" pitchFamily="34" charset="0"/>
              </a:rPr>
              <a:t>release years, ratings, and popularity.</a:t>
            </a:r>
            <a:br>
              <a:rPr lang="en-US" dirty="0">
                <a:solidFill>
                  <a:schemeClr val="bg1"/>
                </a:solidFill>
                <a:latin typeface="Bahnschrift SemiBold Condensed" panose="020B0502040204020203" pitchFamily="34" charset="0"/>
              </a:rPr>
            </a:br>
            <a:endParaRPr lang="en-US" dirty="0">
              <a:solidFill>
                <a:schemeClr val="bg1"/>
              </a:solidFill>
              <a:latin typeface="Bahnschrift SemiBold Condensed" panose="020B0502040204020203" pitchFamily="34" charset="0"/>
            </a:endParaRPr>
          </a:p>
          <a:p>
            <a:r>
              <a:rPr lang="en-US" dirty="0">
                <a:solidFill>
                  <a:schemeClr val="bg1"/>
                </a:solidFill>
                <a:latin typeface="Bahnschrift SemiBold Condensed" panose="020B0502040204020203" pitchFamily="34" charset="0"/>
              </a:rPr>
              <a:t>We use this analysis to provide actionable insights for:</a:t>
            </a:r>
            <a:br>
              <a:rPr lang="en-US" dirty="0">
                <a:solidFill>
                  <a:schemeClr val="bg1"/>
                </a:solidFill>
                <a:latin typeface="Bahnschrift SemiBold Condensed" panose="020B0502040204020203" pitchFamily="34" charset="0"/>
              </a:rPr>
            </a:br>
            <a:r>
              <a:rPr lang="en-US" dirty="0">
                <a:solidFill>
                  <a:schemeClr val="bg1"/>
                </a:solidFill>
                <a:latin typeface="Bahnschrift SemiBold Condensed" panose="020B0502040204020203" pitchFamily="34" charset="0"/>
              </a:rPr>
              <a:t>* 🎯 Content strategists</a:t>
            </a:r>
            <a:br>
              <a:rPr lang="en-US" dirty="0">
                <a:solidFill>
                  <a:schemeClr val="bg1"/>
                </a:solidFill>
                <a:latin typeface="Bahnschrift SemiBold Condensed" panose="020B0502040204020203" pitchFamily="34" charset="0"/>
              </a:rPr>
            </a:br>
            <a:r>
              <a:rPr lang="en-US" dirty="0">
                <a:solidFill>
                  <a:schemeClr val="bg1"/>
                </a:solidFill>
                <a:latin typeface="Bahnschrift SemiBold Condensed" panose="020B0502040204020203" pitchFamily="34" charset="0"/>
              </a:rPr>
              <a:t>* 📣 Marketing teams</a:t>
            </a:r>
            <a:br>
              <a:rPr lang="en-US" dirty="0">
                <a:solidFill>
                  <a:schemeClr val="bg1"/>
                </a:solidFill>
                <a:latin typeface="Bahnschrift SemiBold Condensed" panose="020B0502040204020203" pitchFamily="34" charset="0"/>
              </a:rPr>
            </a:br>
            <a:r>
              <a:rPr lang="en-US" dirty="0">
                <a:solidFill>
                  <a:schemeClr val="bg1"/>
                </a:solidFill>
                <a:latin typeface="Bahnschrift SemiBold Condensed" panose="020B0502040204020203" pitchFamily="34" charset="0"/>
              </a:rPr>
              <a:t>* 💰 Investors</a:t>
            </a:r>
            <a:endParaRPr lang="en-IN" dirty="0">
              <a:solidFill>
                <a:schemeClr val="bg1"/>
              </a:solidFill>
              <a:latin typeface="Bahnschrift SemiBold Condensed" panose="020B0502040204020203" pitchFamily="34" charset="0"/>
            </a:endParaRPr>
          </a:p>
        </p:txBody>
      </p:sp>
    </p:spTree>
    <p:extLst>
      <p:ext uri="{BB962C8B-B14F-4D97-AF65-F5344CB8AC3E}">
        <p14:creationId xmlns:p14="http://schemas.microsoft.com/office/powerpoint/2010/main" val="526835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A92938-D8C5-CD7E-9367-F4A238B6C89C}"/>
              </a:ext>
            </a:extLst>
          </p:cNvPr>
          <p:cNvSpPr txBox="1"/>
          <p:nvPr/>
        </p:nvSpPr>
        <p:spPr>
          <a:xfrm>
            <a:off x="104491" y="392983"/>
            <a:ext cx="6111113" cy="733534"/>
          </a:xfrm>
          <a:prstGeom prst="rect">
            <a:avLst/>
          </a:prstGeom>
          <a:noFill/>
        </p:spPr>
        <p:txBody>
          <a:bodyPr wrap="square" rtlCol="0">
            <a:spAutoFit/>
          </a:bodyPr>
          <a:lstStyle/>
          <a:p>
            <a:pPr lvl="0" defTabSz="914400">
              <a:lnSpc>
                <a:spcPts val="5000"/>
              </a:lnSpc>
            </a:pPr>
            <a:r>
              <a:rPr lang="en-IN" sz="4800" dirty="0">
                <a:solidFill>
                  <a:schemeClr val="bg1"/>
                </a:solidFill>
                <a:latin typeface="Bahnschrift SemiBold Condensed" panose="020B0502040204020203" pitchFamily="34" charset="0"/>
              </a:rPr>
              <a:t>📋 Table of Contents</a:t>
            </a:r>
            <a:endParaRPr kumimoji="0" lang="en-IN" sz="4800" b="0" i="0" u="none" strike="noStrike" kern="1200" cap="none" spc="0" normalizeH="0" baseline="0" noProof="0" dirty="0">
              <a:ln>
                <a:noFill/>
              </a:ln>
              <a:solidFill>
                <a:schemeClr val="bg1"/>
              </a:solidFill>
              <a:effectLst/>
              <a:uLnTx/>
              <a:uFillTx/>
              <a:latin typeface="Bahnschrift SemiBold Condensed" panose="020B0502040204020203" pitchFamily="34" charset="0"/>
            </a:endParaRPr>
          </a:p>
        </p:txBody>
      </p:sp>
      <p:sp>
        <p:nvSpPr>
          <p:cNvPr id="11" name="Rectangle 5">
            <a:extLst>
              <a:ext uri="{FF2B5EF4-FFF2-40B4-BE49-F238E27FC236}">
                <a16:creationId xmlns:a16="http://schemas.microsoft.com/office/drawing/2014/main" id="{9DCC3D70-933E-2EC3-2142-E1A30F89F733}"/>
              </a:ext>
            </a:extLst>
          </p:cNvPr>
          <p:cNvSpPr>
            <a:spLocks noChangeArrowheads="1"/>
          </p:cNvSpPr>
          <p:nvPr/>
        </p:nvSpPr>
        <p:spPr bwMode="auto">
          <a:xfrm>
            <a:off x="2659177" y="1026643"/>
            <a:ext cx="7570585"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solidFill>
                  <a:schemeClr val="bg1"/>
                </a:solidFill>
                <a:effectLst/>
                <a:latin typeface="Bahnschrift SemiBold Condensed" panose="020B0502040204020203" pitchFamily="34" charset="0"/>
              </a:rPr>
              <a:t>Project Objective &amp; Dataset Overview</a:t>
            </a:r>
            <a:endParaRPr kumimoji="0" lang="en-US" altLang="en-US" sz="2400" b="0" i="0" u="none" strike="noStrike" cap="none" normalizeH="0" baseline="0" dirty="0">
              <a:solidFill>
                <a:schemeClr val="bg1"/>
              </a:solidFill>
              <a:effectLst/>
              <a:latin typeface="Bahnschrift SemiBold Condensed"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solidFill>
                  <a:schemeClr val="bg1"/>
                </a:solidFill>
                <a:effectLst/>
                <a:latin typeface="Bahnschrift SemiBold Condensed" panose="020B0502040204020203" pitchFamily="34" charset="0"/>
              </a:rPr>
              <a:t>Data Cleaning &amp; Preparation</a:t>
            </a:r>
            <a:endParaRPr kumimoji="0" lang="en-US" altLang="en-US" sz="2400" b="0" i="0" u="none" strike="noStrike" cap="none" normalizeH="0" baseline="0" dirty="0">
              <a:solidFill>
                <a:schemeClr val="bg1"/>
              </a:solidFill>
              <a:effectLst/>
              <a:latin typeface="Bahnschrift SemiBold Condensed"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solidFill>
                  <a:schemeClr val="bg1"/>
                </a:solidFill>
                <a:effectLst/>
                <a:latin typeface="Bahnschrift SemiBold Condensed" panose="020B0502040204020203" pitchFamily="34" charset="0"/>
              </a:rPr>
              <a:t>Visual Exploratory Data Analysis</a:t>
            </a:r>
            <a:endParaRPr kumimoji="0" lang="en-US" altLang="en-US" sz="2400" b="0" i="0" u="none" strike="noStrike" cap="none" normalizeH="0" baseline="0" dirty="0">
              <a:solidFill>
                <a:schemeClr val="bg1"/>
              </a:solidFill>
              <a:effectLst/>
              <a:latin typeface="Bahnschrift SemiBold Condensed" panose="020B0502040204020203" pitchFamily="34" charset="0"/>
            </a:endParaRPr>
          </a:p>
          <a:p>
            <a:pPr marL="800100" lvl="1" indent="-342900" defTabSz="914400" eaLnBrk="0" fontAlgn="base" hangingPunct="0">
              <a:spcBef>
                <a:spcPct val="0"/>
              </a:spcBef>
              <a:spcAft>
                <a:spcPct val="0"/>
              </a:spcAft>
              <a:buFont typeface="Courier New" panose="02070309020205020404" pitchFamily="49" charset="0"/>
              <a:buChar char="o"/>
            </a:pPr>
            <a:r>
              <a:rPr kumimoji="0" lang="en-US" altLang="en-US" sz="2400" b="0" i="0" u="none" strike="noStrike" cap="none" normalizeH="0" baseline="0" dirty="0">
                <a:solidFill>
                  <a:schemeClr val="bg1"/>
                </a:solidFill>
                <a:effectLst/>
                <a:latin typeface="Bahnschrift SemiBold Condensed" panose="020B0502040204020203" pitchFamily="34" charset="0"/>
              </a:rPr>
              <a:t>🟠 Plot 1: Content Type Distribution</a:t>
            </a:r>
          </a:p>
          <a:p>
            <a:pPr marL="800100" lvl="1" indent="-342900" defTabSz="914400" eaLnBrk="0" fontAlgn="base" hangingPunct="0">
              <a:spcBef>
                <a:spcPct val="0"/>
              </a:spcBef>
              <a:spcAft>
                <a:spcPct val="0"/>
              </a:spcAft>
              <a:buFont typeface="Courier New" panose="02070309020205020404" pitchFamily="49" charset="0"/>
              <a:buChar char="o"/>
            </a:pPr>
            <a:r>
              <a:rPr kumimoji="0" lang="en-US" altLang="en-US" sz="2400" b="0" i="0" u="none" strike="noStrike" cap="none" normalizeH="0" baseline="0" dirty="0">
                <a:solidFill>
                  <a:schemeClr val="bg1"/>
                </a:solidFill>
                <a:effectLst/>
                <a:latin typeface="Bahnschrift SemiBold Condensed" panose="020B0502040204020203" pitchFamily="34" charset="0"/>
              </a:rPr>
              <a:t>🎭 Plot 2: Top 10 Genres</a:t>
            </a:r>
          </a:p>
          <a:p>
            <a:pPr marL="800100" lvl="1" indent="-342900" defTabSz="914400" eaLnBrk="0" fontAlgn="base" hangingPunct="0">
              <a:spcBef>
                <a:spcPct val="0"/>
              </a:spcBef>
              <a:spcAft>
                <a:spcPct val="0"/>
              </a:spcAft>
              <a:buFont typeface="Courier New" panose="02070309020205020404" pitchFamily="49" charset="0"/>
              <a:buChar char="o"/>
            </a:pPr>
            <a:r>
              <a:rPr kumimoji="0" lang="en-US" altLang="en-US" sz="2400" b="0" i="0" u="none" strike="noStrike" cap="none" normalizeH="0" baseline="0" dirty="0">
                <a:solidFill>
                  <a:schemeClr val="bg1"/>
                </a:solidFill>
                <a:effectLst/>
                <a:latin typeface="Bahnschrift SemiBold Condensed" panose="020B0502040204020203" pitchFamily="34" charset="0"/>
              </a:rPr>
              <a:t>🌟 Plot 3: IMDb Score Distribution</a:t>
            </a:r>
          </a:p>
          <a:p>
            <a:pPr marL="800100" lvl="1" indent="-342900" defTabSz="914400" eaLnBrk="0" fontAlgn="base" hangingPunct="0">
              <a:spcBef>
                <a:spcPct val="0"/>
              </a:spcBef>
              <a:spcAft>
                <a:spcPct val="0"/>
              </a:spcAft>
              <a:buFont typeface="Courier New" panose="02070309020205020404" pitchFamily="49" charset="0"/>
              <a:buChar char="o"/>
            </a:pPr>
            <a:r>
              <a:rPr kumimoji="0" lang="en-US" altLang="en-US" sz="2400" b="0" i="0" u="none" strike="noStrike" cap="none" normalizeH="0" baseline="0" dirty="0">
                <a:solidFill>
                  <a:schemeClr val="bg1"/>
                </a:solidFill>
                <a:effectLst/>
                <a:latin typeface="Bahnschrift SemiBold Condensed" panose="020B0502040204020203" pitchFamily="34" charset="0"/>
              </a:rPr>
              <a:t>📈 Plot 4: Titles Over the Years</a:t>
            </a:r>
          </a:p>
          <a:p>
            <a:pPr marL="800100" lvl="1" indent="-342900" defTabSz="914400" eaLnBrk="0" fontAlgn="base" hangingPunct="0">
              <a:spcBef>
                <a:spcPct val="0"/>
              </a:spcBef>
              <a:spcAft>
                <a:spcPct val="0"/>
              </a:spcAft>
              <a:buFont typeface="Courier New" panose="02070309020205020404" pitchFamily="49" charset="0"/>
              <a:buChar char="o"/>
            </a:pPr>
            <a:r>
              <a:rPr kumimoji="0" lang="en-US" altLang="en-US" sz="2400" b="0" i="0" u="none" strike="noStrike" cap="none" normalizeH="0" baseline="0" dirty="0">
                <a:solidFill>
                  <a:schemeClr val="bg1"/>
                </a:solidFill>
                <a:effectLst/>
                <a:latin typeface="Bahnschrift SemiBold Condensed" panose="020B0502040204020203" pitchFamily="34" charset="0"/>
              </a:rPr>
              <a:t>🔞 Plot 5: Age Certification</a:t>
            </a:r>
          </a:p>
          <a:p>
            <a:pPr marL="800100" lvl="1" indent="-342900" defTabSz="914400" eaLnBrk="0" fontAlgn="base" hangingPunct="0">
              <a:spcBef>
                <a:spcPct val="0"/>
              </a:spcBef>
              <a:spcAft>
                <a:spcPct val="0"/>
              </a:spcAft>
              <a:buFont typeface="Courier New" panose="02070309020205020404" pitchFamily="49" charset="0"/>
              <a:buChar char="o"/>
            </a:pPr>
            <a:r>
              <a:rPr kumimoji="0" lang="en-US" altLang="en-US" sz="2400" b="0" i="0" u="none" strike="noStrike" cap="none" normalizeH="0" baseline="0" dirty="0">
                <a:solidFill>
                  <a:schemeClr val="bg1"/>
                </a:solidFill>
                <a:effectLst/>
                <a:latin typeface="Bahnschrift SemiBold Condensed" panose="020B0502040204020203" pitchFamily="34" charset="0"/>
              </a:rPr>
              <a:t>🔥 Plot 6: Most Popular Titles (</a:t>
            </a:r>
            <a:r>
              <a:rPr kumimoji="0" lang="en-US" altLang="en-US" sz="2400" b="0" i="0" u="none" strike="noStrike" cap="none" normalizeH="0" baseline="0" dirty="0" err="1">
                <a:solidFill>
                  <a:schemeClr val="bg1"/>
                </a:solidFill>
                <a:effectLst/>
                <a:latin typeface="Bahnschrift SemiBold Condensed" panose="020B0502040204020203" pitchFamily="34" charset="0"/>
              </a:rPr>
              <a:t>TMDb</a:t>
            </a:r>
            <a:r>
              <a:rPr kumimoji="0" lang="en-US" altLang="en-US" sz="2400" b="0" i="0" u="none" strike="noStrike" cap="none" normalizeH="0" baseline="0" dirty="0">
                <a:solidFill>
                  <a:schemeClr val="bg1"/>
                </a:solidFill>
                <a:effectLst/>
                <a:latin typeface="Bahnschrift SemiBold Condensed" panose="020B0502040204020203" pitchFamily="34" charset="0"/>
              </a:rPr>
              <a:t>)</a:t>
            </a:r>
          </a:p>
          <a:p>
            <a:pPr marL="800100" lvl="1" indent="-342900" defTabSz="914400" eaLnBrk="0" fontAlgn="base" hangingPunct="0">
              <a:spcBef>
                <a:spcPct val="0"/>
              </a:spcBef>
              <a:spcAft>
                <a:spcPct val="0"/>
              </a:spcAft>
              <a:buFont typeface="Courier New" panose="02070309020205020404" pitchFamily="49" charset="0"/>
              <a:buChar char="o"/>
            </a:pPr>
            <a:r>
              <a:rPr kumimoji="0" lang="en-US" altLang="en-US" sz="2400" b="0" i="0" u="none" strike="noStrike" cap="none" normalizeH="0" baseline="0" dirty="0">
                <a:solidFill>
                  <a:schemeClr val="bg1"/>
                </a:solidFill>
                <a:effectLst/>
                <a:latin typeface="Bahnschrift SemiBold Condensed" panose="020B0502040204020203" pitchFamily="34" charset="0"/>
              </a:rPr>
              <a:t>🌍 Plot 7: Top Content-Producing Countries</a:t>
            </a:r>
          </a:p>
          <a:p>
            <a:pPr marL="800100" lvl="1" indent="-342900" defTabSz="914400" eaLnBrk="0" fontAlgn="base" hangingPunct="0">
              <a:spcBef>
                <a:spcPct val="0"/>
              </a:spcBef>
              <a:spcAft>
                <a:spcPct val="0"/>
              </a:spcAft>
              <a:buFont typeface="Courier New" panose="02070309020205020404" pitchFamily="49" charset="0"/>
              <a:buChar char="o"/>
            </a:pPr>
            <a:r>
              <a:rPr kumimoji="0" lang="en-US" altLang="en-US" sz="2400" b="0" i="0" u="none" strike="noStrike" cap="none" normalizeH="0" baseline="0" dirty="0">
                <a:solidFill>
                  <a:schemeClr val="bg1"/>
                </a:solidFill>
                <a:effectLst/>
                <a:latin typeface="Bahnschrift SemiBold Condensed" panose="020B0502040204020203" pitchFamily="34" charset="0"/>
              </a:rPr>
              <a:t>⭐ Plot 8: Top Genres by IMDb Score</a:t>
            </a:r>
            <a:endParaRPr lang="en-US" altLang="en-US" sz="2400" dirty="0">
              <a:solidFill>
                <a:schemeClr val="bg1"/>
              </a:solidFill>
              <a:latin typeface="Bahnschrift SemiBold Condensed" panose="020B0502040204020203" pitchFamily="34" charset="0"/>
            </a:endParaRPr>
          </a:p>
          <a:p>
            <a:pPr marL="800100" lvl="1" indent="-342900" defTabSz="914400" eaLnBrk="0" fontAlgn="base" hangingPunct="0">
              <a:spcBef>
                <a:spcPct val="0"/>
              </a:spcBef>
              <a:spcAft>
                <a:spcPct val="0"/>
              </a:spcAft>
              <a:buFont typeface="Courier New" panose="02070309020205020404" pitchFamily="49" charset="0"/>
              <a:buChar char="o"/>
            </a:pPr>
            <a:r>
              <a:rPr kumimoji="0" lang="en-US" altLang="en-US" sz="2400" b="0" i="0" u="none" strike="noStrike" cap="none" normalizeH="0" baseline="0" dirty="0">
                <a:solidFill>
                  <a:schemeClr val="bg1"/>
                </a:solidFill>
                <a:effectLst/>
                <a:latin typeface="Bahnschrift SemiBold Condensed" panose="020B0502040204020203" pitchFamily="34" charset="0"/>
              </a:rPr>
              <a:t>🎭 Top 10 Actors by IMDb Score</a:t>
            </a:r>
          </a:p>
          <a:p>
            <a:pPr marL="800100" lvl="1" indent="-342900" defTabSz="914400" eaLnBrk="0" fontAlgn="base" hangingPunct="0">
              <a:spcBef>
                <a:spcPct val="0"/>
              </a:spcBef>
              <a:spcAft>
                <a:spcPct val="0"/>
              </a:spcAft>
              <a:buFont typeface="Courier New" panose="02070309020205020404" pitchFamily="49" charset="0"/>
              <a:buChar char="o"/>
            </a:pPr>
            <a:r>
              <a:rPr kumimoji="0" lang="en-US" altLang="en-US" sz="2400" b="1" i="0" u="none" strike="noStrike" cap="none" normalizeH="0" baseline="0" dirty="0">
                <a:solidFill>
                  <a:schemeClr val="bg1"/>
                </a:solidFill>
                <a:effectLst/>
                <a:latin typeface="Bahnschrift SemiBold Condensed" panose="020B0502040204020203" pitchFamily="34" charset="0"/>
              </a:rPr>
              <a:t>🎬 Top 10 Directors by IMDb Score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solidFill>
                  <a:schemeClr val="bg1"/>
                </a:solidFill>
                <a:effectLst/>
                <a:latin typeface="Bahnschrift SemiBold Condensed" panose="020B0502040204020203" pitchFamily="34" charset="0"/>
              </a:rPr>
              <a:t>Strategic Business Insights</a:t>
            </a:r>
            <a:endParaRPr kumimoji="0" lang="en-US" altLang="en-US" sz="2400" b="0" i="0" u="none" strike="noStrike" cap="none" normalizeH="0" baseline="0" dirty="0">
              <a:solidFill>
                <a:schemeClr val="bg1"/>
              </a:solidFill>
              <a:effectLst/>
              <a:latin typeface="Bahnschrift SemiBold Condensed"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solidFill>
                  <a:schemeClr val="bg1"/>
                </a:solidFill>
                <a:effectLst/>
                <a:latin typeface="Bahnschrift SemiBold Condensed" panose="020B0502040204020203" pitchFamily="34" charset="0"/>
              </a:rPr>
              <a:t>Summary &amp; Conclusion</a:t>
            </a:r>
            <a:endParaRPr kumimoji="0" lang="en-US" altLang="en-US" sz="2400" b="0" i="0" u="none" strike="noStrike" cap="none" normalizeH="0" baseline="0" dirty="0">
              <a:solidFill>
                <a:schemeClr val="bg1"/>
              </a:solidFill>
              <a:effectLst/>
              <a:latin typeface="Bahnschrift SemiBold Condensed" panose="020B0502040204020203" pitchFamily="34" charset="0"/>
            </a:endParaRPr>
          </a:p>
        </p:txBody>
      </p:sp>
      <p:pic>
        <p:nvPicPr>
          <p:cNvPr id="17" name="Picture 16">
            <a:extLst>
              <a:ext uri="{FF2B5EF4-FFF2-40B4-BE49-F238E27FC236}">
                <a16:creationId xmlns:a16="http://schemas.microsoft.com/office/drawing/2014/main" id="{C00DF386-A80D-4224-642E-4E2E74DFF757}"/>
              </a:ext>
            </a:extLst>
          </p:cNvPr>
          <p:cNvPicPr>
            <a:picLocks noChangeAspect="1"/>
          </p:cNvPicPr>
          <p:nvPr/>
        </p:nvPicPr>
        <p:blipFill>
          <a:blip r:embed="rId2">
            <a:alphaModFix amt="20000"/>
          </a:blip>
          <a:stretch>
            <a:fillRect/>
          </a:stretch>
        </p:blipFill>
        <p:spPr>
          <a:xfrm>
            <a:off x="6855413" y="878115"/>
            <a:ext cx="4919898" cy="5767316"/>
          </a:xfrm>
          <a:prstGeom prst="rect">
            <a:avLst/>
          </a:prstGeom>
        </p:spPr>
      </p:pic>
    </p:spTree>
    <p:extLst>
      <p:ext uri="{BB962C8B-B14F-4D97-AF65-F5344CB8AC3E}">
        <p14:creationId xmlns:p14="http://schemas.microsoft.com/office/powerpoint/2010/main" val="3819503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51013-41C9-1444-7855-BD01D6041B4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9DF8F83-18AD-AE2B-52AC-FD05AD354148}"/>
              </a:ext>
            </a:extLst>
          </p:cNvPr>
          <p:cNvSpPr txBox="1"/>
          <p:nvPr/>
        </p:nvSpPr>
        <p:spPr>
          <a:xfrm>
            <a:off x="116066" y="973793"/>
            <a:ext cx="6111113" cy="733534"/>
          </a:xfrm>
          <a:prstGeom prst="rect">
            <a:avLst/>
          </a:prstGeom>
          <a:noFill/>
        </p:spPr>
        <p:txBody>
          <a:bodyPr wrap="square" rtlCol="0">
            <a:spAutoFit/>
          </a:bodyPr>
          <a:lstStyle/>
          <a:p>
            <a:pPr lvl="0" defTabSz="914400">
              <a:lnSpc>
                <a:spcPts val="5000"/>
              </a:lnSpc>
            </a:pPr>
            <a:r>
              <a:rPr lang="en-IN" sz="4800" dirty="0"/>
              <a:t>🎯</a:t>
            </a:r>
            <a:r>
              <a:rPr kumimoji="0" lang="en-IN" sz="4800" b="0" i="0" u="none" strike="noStrike" kern="1200" cap="none" spc="0" normalizeH="0" baseline="0" noProof="0" dirty="0">
                <a:ln>
                  <a:noFill/>
                </a:ln>
                <a:solidFill>
                  <a:schemeClr val="bg1"/>
                </a:solidFill>
                <a:effectLst/>
                <a:uLnTx/>
                <a:uFillTx/>
                <a:latin typeface="Bahnschrift SemiBold Condensed" panose="020B0502040204020203" pitchFamily="34" charset="0"/>
              </a:rPr>
              <a:t>Project Objective</a:t>
            </a:r>
          </a:p>
        </p:txBody>
      </p:sp>
      <p:sp>
        <p:nvSpPr>
          <p:cNvPr id="4" name="Rectangle 5">
            <a:extLst>
              <a:ext uri="{FF2B5EF4-FFF2-40B4-BE49-F238E27FC236}">
                <a16:creationId xmlns:a16="http://schemas.microsoft.com/office/drawing/2014/main" id="{077ED8D6-DD0A-5F35-0DE4-D68EC711B22C}"/>
              </a:ext>
            </a:extLst>
          </p:cNvPr>
          <p:cNvSpPr>
            <a:spLocks noChangeArrowheads="1"/>
          </p:cNvSpPr>
          <p:nvPr/>
        </p:nvSpPr>
        <p:spPr bwMode="auto">
          <a:xfrm>
            <a:off x="821060" y="2131993"/>
            <a:ext cx="1009386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Explore content trends on Amazon Prime (US)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Identify high-performing genres, quality gaps, and content distribution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Provide actionable insights for strategists, marketers, and investors</a:t>
            </a:r>
          </a:p>
        </p:txBody>
      </p:sp>
      <p:pic>
        <p:nvPicPr>
          <p:cNvPr id="24" name="Picture 23">
            <a:extLst>
              <a:ext uri="{FF2B5EF4-FFF2-40B4-BE49-F238E27FC236}">
                <a16:creationId xmlns:a16="http://schemas.microsoft.com/office/drawing/2014/main" id="{246248A0-37ED-0E3F-6C63-7F411CEF555F}"/>
              </a:ext>
            </a:extLst>
          </p:cNvPr>
          <p:cNvPicPr>
            <a:picLocks noChangeAspect="1"/>
          </p:cNvPicPr>
          <p:nvPr/>
        </p:nvPicPr>
        <p:blipFill>
          <a:blip r:embed="rId2">
            <a:alphaModFix amt="35000"/>
          </a:blip>
          <a:srcRect t="-3782" b="32821"/>
          <a:stretch>
            <a:fillRect/>
          </a:stretch>
        </p:blipFill>
        <p:spPr>
          <a:xfrm>
            <a:off x="0" y="3817452"/>
            <a:ext cx="12192000" cy="3040548"/>
          </a:xfrm>
          <a:prstGeom prst="rect">
            <a:avLst/>
          </a:prstGeom>
        </p:spPr>
      </p:pic>
    </p:spTree>
    <p:extLst>
      <p:ext uri="{BB962C8B-B14F-4D97-AF65-F5344CB8AC3E}">
        <p14:creationId xmlns:p14="http://schemas.microsoft.com/office/powerpoint/2010/main" val="2207328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83236">
              <a:srgbClr val="03124F"/>
            </a:gs>
            <a:gs pos="34000">
              <a:srgbClr val="0543A3"/>
            </a:gs>
            <a:gs pos="0">
              <a:srgbClr val="0779FF"/>
            </a:gs>
            <a:gs pos="100000">
              <a:srgbClr val="020133"/>
            </a:gs>
          </a:gsLst>
          <a:lin ang="8100000" scaled="1"/>
          <a:tileRect/>
        </a:gradFill>
        <a:effectLst/>
      </p:bgPr>
    </p:bg>
    <p:spTree>
      <p:nvGrpSpPr>
        <p:cNvPr id="1" name="">
          <a:extLst>
            <a:ext uri="{FF2B5EF4-FFF2-40B4-BE49-F238E27FC236}">
              <a16:creationId xmlns:a16="http://schemas.microsoft.com/office/drawing/2014/main" id="{442FD623-7D40-1EB6-F729-6773BA6963E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31A90B5-3D36-AFBB-A030-1AB6DA9033F4}"/>
              </a:ext>
            </a:extLst>
          </p:cNvPr>
          <p:cNvSpPr txBox="1"/>
          <p:nvPr/>
        </p:nvSpPr>
        <p:spPr>
          <a:xfrm>
            <a:off x="116066" y="487656"/>
            <a:ext cx="8726992" cy="733534"/>
          </a:xfrm>
          <a:prstGeom prst="rect">
            <a:avLst/>
          </a:prstGeom>
          <a:noFill/>
        </p:spPr>
        <p:txBody>
          <a:bodyPr wrap="square" rtlCol="0">
            <a:spAutoFit/>
          </a:bodyPr>
          <a:lstStyle/>
          <a:p>
            <a:pPr lvl="0" defTabSz="914400">
              <a:lnSpc>
                <a:spcPts val="5000"/>
              </a:lnSpc>
            </a:pPr>
            <a:r>
              <a:rPr lang="en-IN" sz="4800" dirty="0"/>
              <a:t>📂 </a:t>
            </a:r>
            <a:r>
              <a:rPr kumimoji="0" lang="en-IN" sz="4800" b="0" i="0" u="none" strike="noStrike" kern="1200" cap="none" spc="0" normalizeH="0" baseline="0" noProof="0" dirty="0">
                <a:ln>
                  <a:noFill/>
                </a:ln>
                <a:solidFill>
                  <a:schemeClr val="bg1"/>
                </a:solidFill>
                <a:effectLst/>
                <a:uLnTx/>
                <a:uFillTx/>
                <a:latin typeface="Bahnschrift SemiBold Condensed" panose="020B0502040204020203" pitchFamily="34" charset="0"/>
              </a:rPr>
              <a:t>Dataset Overview</a:t>
            </a:r>
          </a:p>
        </p:txBody>
      </p:sp>
      <p:sp>
        <p:nvSpPr>
          <p:cNvPr id="4" name="Rectangle 5">
            <a:extLst>
              <a:ext uri="{FF2B5EF4-FFF2-40B4-BE49-F238E27FC236}">
                <a16:creationId xmlns:a16="http://schemas.microsoft.com/office/drawing/2014/main" id="{96A6D79E-4B05-44D2-71BE-361291C312A6}"/>
              </a:ext>
            </a:extLst>
          </p:cNvPr>
          <p:cNvSpPr>
            <a:spLocks noChangeArrowheads="1"/>
          </p:cNvSpPr>
          <p:nvPr/>
        </p:nvSpPr>
        <p:spPr bwMode="auto">
          <a:xfrm>
            <a:off x="2591987" y="2131994"/>
            <a:ext cx="1009386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Files Used:</a:t>
            </a:r>
          </a:p>
          <a:p>
            <a:pPr marL="914400" lvl="1" indent="-457200" defTabSz="914400" eaLnBrk="0" fontAlgn="base" hangingPunct="0">
              <a:spcBef>
                <a:spcPct val="0"/>
              </a:spcBef>
              <a:spcAft>
                <a:spcPct val="0"/>
              </a:spcAft>
              <a:buFont typeface="Courier New" panose="02070309020205020404" pitchFamily="49" charset="0"/>
              <a:buChar char="o"/>
            </a:pPr>
            <a:r>
              <a:rPr kumimoji="0" lang="en-US" altLang="en-US" sz="3200" b="0" i="0" u="none" strike="noStrike" cap="none" normalizeH="0" baseline="0" dirty="0">
                <a:solidFill>
                  <a:schemeClr val="bg1"/>
                </a:solidFill>
                <a:effectLst/>
                <a:latin typeface="Bahnschrift SemiBold Condensed" panose="020B0502040204020203" pitchFamily="34" charset="0"/>
              </a:rPr>
              <a:t>titles.csv – Title metadata (9k+ titles)</a:t>
            </a:r>
          </a:p>
          <a:p>
            <a:pPr marL="914400" lvl="1" indent="-457200" defTabSz="914400" eaLnBrk="0" fontAlgn="base" hangingPunct="0">
              <a:spcBef>
                <a:spcPct val="0"/>
              </a:spcBef>
              <a:spcAft>
                <a:spcPct val="0"/>
              </a:spcAft>
              <a:buFont typeface="Courier New" panose="02070309020205020404" pitchFamily="49" charset="0"/>
              <a:buChar char="o"/>
            </a:pPr>
            <a:r>
              <a:rPr kumimoji="0" lang="en-US" altLang="en-US" sz="3200" b="0" i="0" u="none" strike="noStrike" cap="none" normalizeH="0" baseline="0" dirty="0">
                <a:solidFill>
                  <a:schemeClr val="bg1"/>
                </a:solidFill>
                <a:effectLst/>
                <a:latin typeface="Bahnschrift SemiBold Condensed" panose="020B0502040204020203" pitchFamily="34" charset="0"/>
              </a:rPr>
              <a:t>credits.csv – Actor/Director data (124k+ rows)</a:t>
            </a:r>
          </a:p>
        </p:txBody>
      </p:sp>
    </p:spTree>
    <p:extLst>
      <p:ext uri="{BB962C8B-B14F-4D97-AF65-F5344CB8AC3E}">
        <p14:creationId xmlns:p14="http://schemas.microsoft.com/office/powerpoint/2010/main" val="2869294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BF9FA-E67F-FEEC-F77D-729CD70C53A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8814181-58D5-836D-ED14-242DDE0BD97A}"/>
              </a:ext>
            </a:extLst>
          </p:cNvPr>
          <p:cNvSpPr txBox="1"/>
          <p:nvPr/>
        </p:nvSpPr>
        <p:spPr>
          <a:xfrm>
            <a:off x="162365" y="1653975"/>
            <a:ext cx="8715418" cy="733534"/>
          </a:xfrm>
          <a:prstGeom prst="rect">
            <a:avLst/>
          </a:prstGeom>
          <a:noFill/>
        </p:spPr>
        <p:txBody>
          <a:bodyPr wrap="square" rtlCol="0">
            <a:spAutoFit/>
          </a:bodyPr>
          <a:lstStyle/>
          <a:p>
            <a:pPr lvl="0" defTabSz="914400">
              <a:lnSpc>
                <a:spcPts val="5000"/>
              </a:lnSpc>
            </a:pPr>
            <a:r>
              <a:rPr lang="en-IN" sz="4800" dirty="0">
                <a:solidFill>
                  <a:schemeClr val="bg1"/>
                </a:solidFill>
                <a:latin typeface="Bahnschrift Condensed" panose="020B0502040204020203" pitchFamily="34" charset="0"/>
              </a:rPr>
              <a:t>🧹 Data Cleaning &amp; Preparation</a:t>
            </a:r>
            <a:endParaRPr kumimoji="0" lang="en-IN" sz="4800" b="0" i="0" u="none" strike="noStrike" kern="1200" cap="none" spc="0" normalizeH="0" baseline="0" noProof="0" dirty="0">
              <a:ln>
                <a:noFill/>
              </a:ln>
              <a:solidFill>
                <a:schemeClr val="bg1"/>
              </a:solidFill>
              <a:effectLst/>
              <a:uLnTx/>
              <a:uFillTx/>
              <a:latin typeface="Bahnschrift Condensed" panose="020B0502040204020203" pitchFamily="34" charset="0"/>
            </a:endParaRPr>
          </a:p>
        </p:txBody>
      </p:sp>
      <p:sp>
        <p:nvSpPr>
          <p:cNvPr id="4" name="Rectangle 5">
            <a:extLst>
              <a:ext uri="{FF2B5EF4-FFF2-40B4-BE49-F238E27FC236}">
                <a16:creationId xmlns:a16="http://schemas.microsoft.com/office/drawing/2014/main" id="{6752D2C0-AE52-0A25-1358-F5CE39CA9B79}"/>
              </a:ext>
            </a:extLst>
          </p:cNvPr>
          <p:cNvSpPr>
            <a:spLocks noChangeArrowheads="1"/>
          </p:cNvSpPr>
          <p:nvPr/>
        </p:nvSpPr>
        <p:spPr bwMode="auto">
          <a:xfrm>
            <a:off x="1419456" y="2769473"/>
            <a:ext cx="1009386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We performed data type corrections, handled missing values, and cleaned structured fields to ensure consistent analysis.</a:t>
            </a:r>
          </a:p>
        </p:txBody>
      </p:sp>
    </p:spTree>
    <p:extLst>
      <p:ext uri="{BB962C8B-B14F-4D97-AF65-F5344CB8AC3E}">
        <p14:creationId xmlns:p14="http://schemas.microsoft.com/office/powerpoint/2010/main" val="1729594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8CC7C4-F701-B8B9-3D7F-922E764C0473}"/>
              </a:ext>
            </a:extLst>
          </p:cNvPr>
          <p:cNvSpPr txBox="1"/>
          <p:nvPr/>
        </p:nvSpPr>
        <p:spPr>
          <a:xfrm>
            <a:off x="558479" y="1221658"/>
            <a:ext cx="6664123" cy="646331"/>
          </a:xfrm>
          <a:prstGeom prst="rect">
            <a:avLst/>
          </a:prstGeom>
          <a:noFill/>
        </p:spPr>
        <p:txBody>
          <a:bodyPr wrap="square">
            <a:spAutoFit/>
          </a:bodyPr>
          <a:lstStyle/>
          <a:p>
            <a:r>
              <a:rPr lang="en-US" altLang="en-US" sz="3600" dirty="0">
                <a:solidFill>
                  <a:schemeClr val="bg1"/>
                </a:solidFill>
                <a:latin typeface="Bahnschrift SemiBold Condensed" panose="020B0502040204020203" pitchFamily="34" charset="0"/>
              </a:rPr>
              <a:t>✅  </a:t>
            </a:r>
            <a:r>
              <a:rPr lang="en-IN" sz="3600" dirty="0">
                <a:solidFill>
                  <a:schemeClr val="bg1"/>
                </a:solidFill>
                <a:latin typeface="Bahnschrift Condensed" panose="020B0502040204020203" pitchFamily="34" charset="0"/>
              </a:rPr>
              <a:t>Steps Taken  for cleaning:</a:t>
            </a:r>
          </a:p>
        </p:txBody>
      </p:sp>
      <p:sp>
        <p:nvSpPr>
          <p:cNvPr id="7" name="Rectangle 5">
            <a:extLst>
              <a:ext uri="{FF2B5EF4-FFF2-40B4-BE49-F238E27FC236}">
                <a16:creationId xmlns:a16="http://schemas.microsoft.com/office/drawing/2014/main" id="{C5F0201B-A3C6-3661-26D5-411D682F2230}"/>
              </a:ext>
            </a:extLst>
          </p:cNvPr>
          <p:cNvSpPr>
            <a:spLocks noChangeArrowheads="1"/>
          </p:cNvSpPr>
          <p:nvPr/>
        </p:nvSpPr>
        <p:spPr bwMode="auto">
          <a:xfrm>
            <a:off x="1049066" y="1780892"/>
            <a:ext cx="10093867"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solidFill>
                <a:schemeClr val="bg1"/>
              </a:solidFill>
              <a:effectLst/>
              <a:latin typeface="Bahnschrift SemiBold Condensed" panose="020B0502040204020203" pitchFamily="34" charset="0"/>
            </a:endParaRPr>
          </a:p>
          <a:p>
            <a:pPr marL="800100" lvl="1" indent="-342900" defTabSz="914400" eaLnBrk="0" fontAlgn="base" hangingPunct="0">
              <a:spcBef>
                <a:spcPct val="0"/>
              </a:spcBef>
              <a:spcAft>
                <a:spcPct val="0"/>
              </a:spcAft>
              <a:buFont typeface="Arial" panose="020B0604020202020204" pitchFamily="34" charset="0"/>
              <a:buChar char="•"/>
            </a:pPr>
            <a:r>
              <a:rPr kumimoji="0" lang="en-US" altLang="en-US" sz="3200" b="0" i="0" u="none" strike="noStrike" cap="none" normalizeH="0" baseline="0" dirty="0">
                <a:solidFill>
                  <a:schemeClr val="bg1"/>
                </a:solidFill>
                <a:effectLst/>
                <a:latin typeface="Bahnschrift SemiBold Condensed" panose="020B0502040204020203" pitchFamily="34" charset="0"/>
              </a:rPr>
              <a:t>Converted stringified lists in genres and </a:t>
            </a:r>
            <a:r>
              <a:rPr kumimoji="0" lang="en-US" altLang="en-US" sz="3200" b="0" i="0" u="none" strike="noStrike" cap="none" normalizeH="0" baseline="0" dirty="0" err="1">
                <a:solidFill>
                  <a:schemeClr val="bg1"/>
                </a:solidFill>
                <a:effectLst/>
                <a:latin typeface="Bahnschrift SemiBold Condensed" panose="020B0502040204020203" pitchFamily="34" charset="0"/>
              </a:rPr>
              <a:t>production_countries</a:t>
            </a:r>
            <a:r>
              <a:rPr kumimoji="0" lang="en-US" altLang="en-US" sz="3200" b="0" i="0" u="none" strike="noStrike" cap="none" normalizeH="0" baseline="0" dirty="0">
                <a:solidFill>
                  <a:schemeClr val="bg1"/>
                </a:solidFill>
                <a:effectLst/>
                <a:latin typeface="Bahnschrift SemiBold Condensed" panose="020B0502040204020203" pitchFamily="34" charset="0"/>
              </a:rPr>
              <a:t> using </a:t>
            </a:r>
            <a:r>
              <a:rPr kumimoji="0" lang="en-US" altLang="en-US" sz="3200" b="0" i="0" u="none" strike="noStrike" cap="none" normalizeH="0" baseline="0" dirty="0" err="1">
                <a:solidFill>
                  <a:schemeClr val="bg1"/>
                </a:solidFill>
                <a:effectLst/>
                <a:latin typeface="Bahnschrift SemiBold Condensed" panose="020B0502040204020203" pitchFamily="34" charset="0"/>
              </a:rPr>
              <a:t>ast.literal_eval</a:t>
            </a:r>
            <a:endParaRPr kumimoji="0" lang="en-US" altLang="en-US" sz="3200" b="0" i="0" u="none" strike="noStrike" cap="none" normalizeH="0" baseline="0" dirty="0">
              <a:solidFill>
                <a:schemeClr val="bg1"/>
              </a:solidFill>
              <a:effectLst/>
              <a:latin typeface="Bahnschrift SemiBold Condensed" panose="020B0502040204020203" pitchFamily="34" charset="0"/>
            </a:endParaRPr>
          </a:p>
          <a:p>
            <a:pPr marL="800100" lvl="1" indent="-342900" defTabSz="914400" eaLnBrk="0" fontAlgn="base" hangingPunct="0">
              <a:spcBef>
                <a:spcPct val="0"/>
              </a:spcBef>
              <a:spcAft>
                <a:spcPct val="0"/>
              </a:spcAft>
              <a:buFont typeface="Arial" panose="020B0604020202020204" pitchFamily="34" charset="0"/>
              <a:buChar char="•"/>
            </a:pPr>
            <a:r>
              <a:rPr kumimoji="0" lang="en-US" altLang="en-US" sz="3200" b="0" i="0" u="none" strike="noStrike" cap="none" normalizeH="0" baseline="0" dirty="0">
                <a:solidFill>
                  <a:schemeClr val="bg1"/>
                </a:solidFill>
                <a:effectLst/>
                <a:latin typeface="Bahnschrift SemiBold Condensed" panose="020B0502040204020203" pitchFamily="34" charset="0"/>
              </a:rPr>
              <a:t>Removed duplicates and unnecessary columns</a:t>
            </a:r>
          </a:p>
          <a:p>
            <a:pPr marL="800100" lvl="1" indent="-342900" defTabSz="914400" eaLnBrk="0" fontAlgn="base" hangingPunct="0">
              <a:spcBef>
                <a:spcPct val="0"/>
              </a:spcBef>
              <a:spcAft>
                <a:spcPct val="0"/>
              </a:spcAft>
              <a:buFont typeface="Arial" panose="020B0604020202020204" pitchFamily="34" charset="0"/>
              <a:buChar char="•"/>
            </a:pPr>
            <a:r>
              <a:rPr kumimoji="0" lang="en-US" altLang="en-US" sz="3200" b="0" i="0" u="none" strike="noStrike" cap="none" normalizeH="0" baseline="0" dirty="0">
                <a:solidFill>
                  <a:schemeClr val="bg1"/>
                </a:solidFill>
                <a:effectLst/>
                <a:latin typeface="Bahnschrift SemiBold Condensed" panose="020B0502040204020203" pitchFamily="34" charset="0"/>
              </a:rPr>
              <a:t>Fixed null/missing values in </a:t>
            </a:r>
            <a:r>
              <a:rPr kumimoji="0" lang="en-US" altLang="en-US" sz="3200" b="0" i="0" u="none" strike="noStrike" cap="none" normalizeH="0" baseline="0" dirty="0" err="1">
                <a:solidFill>
                  <a:schemeClr val="bg1"/>
                </a:solidFill>
                <a:effectLst/>
                <a:latin typeface="Bahnschrift SemiBold Condensed" panose="020B0502040204020203" pitchFamily="34" charset="0"/>
              </a:rPr>
              <a:t>imdb_score</a:t>
            </a:r>
            <a:r>
              <a:rPr kumimoji="0" lang="en-US" altLang="en-US" sz="3200" b="0" i="0" u="none" strike="noStrike" cap="none" normalizeH="0" baseline="0" dirty="0">
                <a:solidFill>
                  <a:schemeClr val="bg1"/>
                </a:solidFill>
                <a:effectLst/>
                <a:latin typeface="Bahnschrift SemiBold Condensed" panose="020B0502040204020203" pitchFamily="34" charset="0"/>
              </a:rPr>
              <a:t>, runtime, and </a:t>
            </a:r>
            <a:r>
              <a:rPr kumimoji="0" lang="en-US" altLang="en-US" sz="3200" b="0" i="0" u="none" strike="noStrike" cap="none" normalizeH="0" baseline="0" dirty="0" err="1">
                <a:solidFill>
                  <a:schemeClr val="bg1"/>
                </a:solidFill>
                <a:effectLst/>
                <a:latin typeface="Bahnschrift SemiBold Condensed" panose="020B0502040204020203" pitchFamily="34" charset="0"/>
              </a:rPr>
              <a:t>age_certification</a:t>
            </a:r>
            <a:endParaRPr kumimoji="0" lang="en-US" altLang="en-US" sz="3200" b="0" i="0" u="none" strike="noStrike" cap="none" normalizeH="0" baseline="0" dirty="0">
              <a:solidFill>
                <a:schemeClr val="bg1"/>
              </a:solidFill>
              <a:effectLst/>
              <a:latin typeface="Bahnschrift SemiBold Condensed" panose="020B0502040204020203" pitchFamily="34" charset="0"/>
            </a:endParaRPr>
          </a:p>
          <a:p>
            <a:pPr marL="800100" lvl="1" indent="-342900" defTabSz="914400" eaLnBrk="0" fontAlgn="base" hangingPunct="0">
              <a:spcBef>
                <a:spcPct val="0"/>
              </a:spcBef>
              <a:spcAft>
                <a:spcPct val="0"/>
              </a:spcAft>
              <a:buFont typeface="Arial" panose="020B0604020202020204" pitchFamily="34" charset="0"/>
              <a:buChar char="•"/>
            </a:pPr>
            <a:r>
              <a:rPr kumimoji="0" lang="en-US" altLang="en-US" sz="3200" b="0" i="0" u="none" strike="noStrike" cap="none" normalizeH="0" baseline="0" dirty="0">
                <a:solidFill>
                  <a:schemeClr val="bg1"/>
                </a:solidFill>
                <a:effectLst/>
                <a:latin typeface="Bahnschrift SemiBold Condensed" panose="020B0502040204020203" pitchFamily="34" charset="0"/>
              </a:rPr>
              <a:t>Converted column types where required (e.g., </a:t>
            </a:r>
            <a:r>
              <a:rPr kumimoji="0" lang="en-US" altLang="en-US" sz="3200" b="0" i="0" u="none" strike="noStrike" cap="none" normalizeH="0" baseline="0" dirty="0" err="1">
                <a:solidFill>
                  <a:schemeClr val="bg1"/>
                </a:solidFill>
                <a:effectLst/>
                <a:latin typeface="Bahnschrift SemiBold Condensed" panose="020B0502040204020203" pitchFamily="34" charset="0"/>
              </a:rPr>
              <a:t>release_year</a:t>
            </a:r>
            <a:r>
              <a:rPr kumimoji="0" lang="en-US" altLang="en-US" sz="3200" b="0" i="0" u="none" strike="noStrike" cap="none" normalizeH="0" baseline="0" dirty="0">
                <a:solidFill>
                  <a:schemeClr val="bg1"/>
                </a:solidFill>
                <a:effectLst/>
                <a:latin typeface="Bahnschrift SemiBold Condensed" panose="020B0502040204020203" pitchFamily="34" charset="0"/>
              </a:rPr>
              <a:t> to int)</a:t>
            </a:r>
          </a:p>
          <a:p>
            <a:pPr marL="800100" lvl="1" indent="-342900" defTabSz="914400" eaLnBrk="0" fontAlgn="base" hangingPunct="0">
              <a:spcBef>
                <a:spcPct val="0"/>
              </a:spcBef>
              <a:spcAft>
                <a:spcPct val="0"/>
              </a:spcAft>
              <a:buFont typeface="Arial" panose="020B0604020202020204" pitchFamily="34" charset="0"/>
              <a:buChar char="•"/>
            </a:pPr>
            <a:r>
              <a:rPr kumimoji="0" lang="en-US" altLang="en-US" sz="3200" b="0" i="0" u="none" strike="noStrike" cap="none" normalizeH="0" baseline="0" dirty="0">
                <a:solidFill>
                  <a:schemeClr val="bg1"/>
                </a:solidFill>
                <a:effectLst/>
                <a:latin typeface="Bahnschrift SemiBold Condensed" panose="020B0502040204020203" pitchFamily="34" charset="0"/>
              </a:rPr>
              <a:t>Checked and handled outliers in numeric columns</a:t>
            </a:r>
          </a:p>
        </p:txBody>
      </p:sp>
    </p:spTree>
    <p:extLst>
      <p:ext uri="{BB962C8B-B14F-4D97-AF65-F5344CB8AC3E}">
        <p14:creationId xmlns:p14="http://schemas.microsoft.com/office/powerpoint/2010/main" val="3145881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F83D35-7D6A-A82D-20C0-56AEE8154281}"/>
              </a:ext>
            </a:extLst>
          </p:cNvPr>
          <p:cNvSpPr txBox="1"/>
          <p:nvPr/>
        </p:nvSpPr>
        <p:spPr>
          <a:xfrm>
            <a:off x="274954" y="272534"/>
            <a:ext cx="6664123" cy="769441"/>
          </a:xfrm>
          <a:prstGeom prst="rect">
            <a:avLst/>
          </a:prstGeom>
          <a:noFill/>
        </p:spPr>
        <p:txBody>
          <a:bodyPr wrap="square">
            <a:spAutoFit/>
          </a:bodyPr>
          <a:lstStyle/>
          <a:p>
            <a:r>
              <a:rPr lang="en-US" altLang="en-US" sz="3600" dirty="0">
                <a:solidFill>
                  <a:schemeClr val="bg1"/>
                </a:solidFill>
                <a:latin typeface="Bahnschrift SemiBold Condensed" panose="020B0502040204020203" pitchFamily="34" charset="0"/>
              </a:rPr>
              <a:t>📊 </a:t>
            </a:r>
            <a:r>
              <a:rPr lang="en-US" altLang="en-US" sz="4400" dirty="0">
                <a:solidFill>
                  <a:schemeClr val="bg1"/>
                </a:solidFill>
                <a:latin typeface="Bahnschrift SemiBold Condensed" panose="020B0502040204020203" pitchFamily="34" charset="0"/>
              </a:rPr>
              <a:t>Outlier Handling</a:t>
            </a:r>
            <a:endParaRPr lang="en-IN" sz="3600" dirty="0">
              <a:solidFill>
                <a:schemeClr val="bg1"/>
              </a:solidFill>
              <a:latin typeface="Bahnschrift Condensed" panose="020B0502040204020203" pitchFamily="34" charset="0"/>
            </a:endParaRPr>
          </a:p>
        </p:txBody>
      </p:sp>
      <p:sp>
        <p:nvSpPr>
          <p:cNvPr id="6" name="Rectangle 5">
            <a:extLst>
              <a:ext uri="{FF2B5EF4-FFF2-40B4-BE49-F238E27FC236}">
                <a16:creationId xmlns:a16="http://schemas.microsoft.com/office/drawing/2014/main" id="{8734A4C5-696A-FB72-16D7-D76C33B7AB19}"/>
              </a:ext>
            </a:extLst>
          </p:cNvPr>
          <p:cNvSpPr>
            <a:spLocks noChangeArrowheads="1"/>
          </p:cNvSpPr>
          <p:nvPr/>
        </p:nvSpPr>
        <p:spPr bwMode="auto">
          <a:xfrm>
            <a:off x="-67836" y="963239"/>
            <a:ext cx="10093867"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solidFill>
                  <a:schemeClr val="bg1"/>
                </a:solidFill>
                <a:effectLst/>
                <a:latin typeface="Bahnschrift SemiBold Condensed" panose="020B0502040204020203" pitchFamily="34" charset="0"/>
              </a:rPr>
              <a:t>To ensure the numeric values (e.g., runtime, ratings, votes, popularity) are within a valid and meaningful range, we performed outlier detection using the Interquartile Range (IQR) method. Outliers beyond 1.5 * IQR from Q1 or Q3 were removed to avoid skewing analysis.</a:t>
            </a:r>
          </a:p>
        </p:txBody>
      </p:sp>
      <p:pic>
        <p:nvPicPr>
          <p:cNvPr id="21" name="Picture 20">
            <a:extLst>
              <a:ext uri="{FF2B5EF4-FFF2-40B4-BE49-F238E27FC236}">
                <a16:creationId xmlns:a16="http://schemas.microsoft.com/office/drawing/2014/main" id="{CCD2E57E-034F-4F1E-5C9D-9D0E2DA95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4630" y="3095204"/>
            <a:ext cx="4450466" cy="3490262"/>
          </a:xfrm>
          <a:prstGeom prst="rect">
            <a:avLst/>
          </a:prstGeom>
        </p:spPr>
      </p:pic>
    </p:spTree>
    <p:extLst>
      <p:ext uri="{BB962C8B-B14F-4D97-AF65-F5344CB8AC3E}">
        <p14:creationId xmlns:p14="http://schemas.microsoft.com/office/powerpoint/2010/main" val="1953817278"/>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Custom 145">
      <a:dk1>
        <a:sysClr val="windowText" lastClr="000000"/>
      </a:dk1>
      <a:lt1>
        <a:srgbClr val="FFFFFF"/>
      </a:lt1>
      <a:dk2>
        <a:srgbClr val="FDFDFD"/>
      </a:dk2>
      <a:lt2>
        <a:srgbClr val="6263CB"/>
      </a:lt2>
      <a:accent1>
        <a:srgbClr val="592C3D"/>
      </a:accent1>
      <a:accent2>
        <a:srgbClr val="7969D0"/>
      </a:accent2>
      <a:accent3>
        <a:srgbClr val="01215E"/>
      </a:accent3>
      <a:accent4>
        <a:srgbClr val="41B5E0"/>
      </a:accent4>
      <a:accent5>
        <a:srgbClr val="01BF7F"/>
      </a:accent5>
      <a:accent6>
        <a:srgbClr val="FC4954"/>
      </a:accent6>
      <a:hlink>
        <a:srgbClr val="3A86FF"/>
      </a:hlink>
      <a:folHlink>
        <a:srgbClr val="8338EC"/>
      </a:folHlink>
    </a:clrScheme>
    <a:fontScheme name="infographics">
      <a:majorFont>
        <a:latin typeface="Archivo"/>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TM04033923[[fn=Depth]]</Template>
  <TotalTime>1164</TotalTime>
  <Words>1368</Words>
  <Application>Microsoft Office PowerPoint</Application>
  <PresentationFormat>Widescreen</PresentationFormat>
  <Paragraphs>87</Paragraphs>
  <Slides>25</Slides>
  <Notes>0</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Arial</vt:lpstr>
      <vt:lpstr>Bahnschrift Condensed</vt:lpstr>
      <vt:lpstr>Bahnschrift SemiBold Condensed</vt:lpstr>
      <vt:lpstr>Calibri</vt:lpstr>
      <vt:lpstr>Corbel</vt:lpstr>
      <vt:lpstr>Courier New</vt:lpstr>
      <vt:lpstr>Montserrat</vt:lpstr>
      <vt:lpstr>Outfit Medium</vt:lpstr>
      <vt:lpstr>Depth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Vivek Borole</dc:creator>
  <cp:lastModifiedBy>Vivek Borole</cp:lastModifiedBy>
  <cp:revision>5</cp:revision>
  <dcterms:created xsi:type="dcterms:W3CDTF">2025-06-25T11:20:36Z</dcterms:created>
  <dcterms:modified xsi:type="dcterms:W3CDTF">2025-06-26T06:44:58Z</dcterms:modified>
</cp:coreProperties>
</file>